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saveSubsetFonts="1">
  <p:sldMasterIdLst>
    <p:sldMasterId id="2147483684" r:id="rId1"/>
    <p:sldMasterId id="2147483696" r:id="rId2"/>
  </p:sldMasterIdLst>
  <p:sldIdLst>
    <p:sldId id="256" r:id="rId3"/>
    <p:sldId id="257" r:id="rId4"/>
    <p:sldId id="259" r:id="rId5"/>
    <p:sldId id="284" r:id="rId6"/>
    <p:sldId id="283" r:id="rId7"/>
    <p:sldId id="262" r:id="rId8"/>
    <p:sldId id="285" r:id="rId9"/>
    <p:sldId id="286" r:id="rId10"/>
    <p:sldId id="290" r:id="rId11"/>
    <p:sldId id="291" r:id="rId12"/>
    <p:sldId id="265" r:id="rId13"/>
    <p:sldId id="287" r:id="rId14"/>
    <p:sldId id="268" r:id="rId15"/>
    <p:sldId id="292" r:id="rId16"/>
    <p:sldId id="288" r:id="rId17"/>
    <p:sldId id="271" r:id="rId18"/>
    <p:sldId id="289" r:id="rId19"/>
    <p:sldId id="274" r:id="rId20"/>
  </p:sldIdLst>
  <p:sldSz cx="12239625" cy="7019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56" userDrawn="1">
          <p15:clr>
            <a:srgbClr val="A4A3A4"/>
          </p15:clr>
        </p15:guide>
        <p15:guide id="3" orient="horz" pos="510" userDrawn="1">
          <p15:clr>
            <a:srgbClr val="A4A3A4"/>
          </p15:clr>
        </p15:guide>
        <p15:guide id="4" orient="horz" pos="918" userDrawn="1">
          <p15:clr>
            <a:srgbClr val="A4A3A4"/>
          </p15:clr>
        </p15:guide>
        <p15:guide id="5" pos="23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62AC"/>
    <a:srgbClr val="FF99FF"/>
    <a:srgbClr val="F8C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07" y="67"/>
      </p:cViewPr>
      <p:guideLst>
        <p:guide orient="horz" pos="2211"/>
        <p:guide pos="3856"/>
        <p:guide orient="horz" pos="510"/>
        <p:guide orient="horz" pos="918"/>
        <p:guide pos="23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bg2">
                    <a:lumMod val="25000"/>
                  </a:schemeClr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24560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84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29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35153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370488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058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85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03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192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87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16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177916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447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278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53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104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44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22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20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3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52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3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4B56020-0A18-6AFE-4E26-38177CB1C4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48196"/>
          <a:stretch>
            <a:fillRect/>
          </a:stretch>
        </p:blipFill>
        <p:spPr>
          <a:xfrm flipH="1">
            <a:off x="-2" y="1224366"/>
            <a:ext cx="3208150" cy="5762256"/>
          </a:xfrm>
          <a:custGeom>
            <a:avLst/>
            <a:gdLst>
              <a:gd name="connsiteX0" fmla="*/ 0 w 3619316"/>
              <a:gd name="connsiteY0" fmla="*/ 0 h 6986622"/>
              <a:gd name="connsiteX1" fmla="*/ 3619316 w 3619316"/>
              <a:gd name="connsiteY1" fmla="*/ 0 h 6986622"/>
              <a:gd name="connsiteX2" fmla="*/ 3619316 w 3619316"/>
              <a:gd name="connsiteY2" fmla="*/ 6986622 h 6986622"/>
              <a:gd name="connsiteX3" fmla="*/ 0 w 3619316"/>
              <a:gd name="connsiteY3" fmla="*/ 6986622 h 69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316" h="6986622">
                <a:moveTo>
                  <a:pt x="0" y="0"/>
                </a:moveTo>
                <a:lnTo>
                  <a:pt x="3619316" y="0"/>
                </a:lnTo>
                <a:lnTo>
                  <a:pt x="3619316" y="6986622"/>
                </a:lnTo>
                <a:lnTo>
                  <a:pt x="0" y="6986622"/>
                </a:lnTo>
                <a:close/>
              </a:path>
            </a:pathLst>
          </a:cu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A6A3B13-F17B-408C-AFBD-EB684056E6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5947"/>
          <a:stretch>
            <a:fillRect/>
          </a:stretch>
        </p:blipFill>
        <p:spPr>
          <a:xfrm flipV="1">
            <a:off x="7357697" y="5780513"/>
            <a:ext cx="2773198" cy="1498990"/>
          </a:xfrm>
          <a:custGeom>
            <a:avLst/>
            <a:gdLst>
              <a:gd name="connsiteX0" fmla="*/ 0 w 2773198"/>
              <a:gd name="connsiteY0" fmla="*/ 0 h 1498990"/>
              <a:gd name="connsiteX1" fmla="*/ 2773198 w 2773198"/>
              <a:gd name="connsiteY1" fmla="*/ 0 h 1498990"/>
              <a:gd name="connsiteX2" fmla="*/ 2773198 w 2773198"/>
              <a:gd name="connsiteY2" fmla="*/ 1498990 h 1498990"/>
              <a:gd name="connsiteX3" fmla="*/ 0 w 2773198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8" h="1498990">
                <a:moveTo>
                  <a:pt x="0" y="0"/>
                </a:moveTo>
                <a:lnTo>
                  <a:pt x="2773198" y="0"/>
                </a:lnTo>
                <a:lnTo>
                  <a:pt x="2773198" y="1498990"/>
                </a:lnTo>
                <a:lnTo>
                  <a:pt x="0" y="1498990"/>
                </a:lnTo>
                <a:close/>
              </a:path>
            </a:pathLst>
          </a:cu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9C21085-43F5-8CFF-237B-1AA6DB829F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8586" t="45947"/>
          <a:stretch>
            <a:fillRect/>
          </a:stretch>
        </p:blipFill>
        <p:spPr>
          <a:xfrm rot="5400000">
            <a:off x="10761274" y="-87394"/>
            <a:ext cx="1425806" cy="1498990"/>
          </a:xfrm>
          <a:custGeom>
            <a:avLst/>
            <a:gdLst>
              <a:gd name="connsiteX0" fmla="*/ 0 w 1425806"/>
              <a:gd name="connsiteY0" fmla="*/ 1498990 h 1498990"/>
              <a:gd name="connsiteX1" fmla="*/ 0 w 1425806"/>
              <a:gd name="connsiteY1" fmla="*/ 0 h 1498990"/>
              <a:gd name="connsiteX2" fmla="*/ 1425806 w 1425806"/>
              <a:gd name="connsiteY2" fmla="*/ 0 h 1498990"/>
              <a:gd name="connsiteX3" fmla="*/ 1425806 w 1425806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806" h="1498990">
                <a:moveTo>
                  <a:pt x="0" y="1498990"/>
                </a:moveTo>
                <a:lnTo>
                  <a:pt x="0" y="0"/>
                </a:lnTo>
                <a:lnTo>
                  <a:pt x="1425806" y="0"/>
                </a:lnTo>
                <a:lnTo>
                  <a:pt x="1425806" y="149899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>
              <a:solidFill>
                <a:srgbClr val="00B05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3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C0000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4B56020-0A18-6AFE-4E26-38177CB1C4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48196"/>
          <a:stretch>
            <a:fillRect/>
          </a:stretch>
        </p:blipFill>
        <p:spPr>
          <a:xfrm>
            <a:off x="9014440" y="1318614"/>
            <a:ext cx="3208150" cy="5762256"/>
          </a:xfrm>
          <a:custGeom>
            <a:avLst/>
            <a:gdLst>
              <a:gd name="connsiteX0" fmla="*/ 0 w 3619316"/>
              <a:gd name="connsiteY0" fmla="*/ 0 h 6986622"/>
              <a:gd name="connsiteX1" fmla="*/ 3619316 w 3619316"/>
              <a:gd name="connsiteY1" fmla="*/ 0 h 6986622"/>
              <a:gd name="connsiteX2" fmla="*/ 3619316 w 3619316"/>
              <a:gd name="connsiteY2" fmla="*/ 6986622 h 6986622"/>
              <a:gd name="connsiteX3" fmla="*/ 0 w 3619316"/>
              <a:gd name="connsiteY3" fmla="*/ 6986622 h 69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316" h="6986622">
                <a:moveTo>
                  <a:pt x="0" y="0"/>
                </a:moveTo>
                <a:lnTo>
                  <a:pt x="3619316" y="0"/>
                </a:lnTo>
                <a:lnTo>
                  <a:pt x="3619316" y="6986622"/>
                </a:lnTo>
                <a:lnTo>
                  <a:pt x="0" y="6986622"/>
                </a:lnTo>
                <a:close/>
              </a:path>
            </a:pathLst>
          </a:cu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A6A3B13-F17B-408C-AFBD-EB684056E6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5947"/>
          <a:stretch>
            <a:fillRect/>
          </a:stretch>
        </p:blipFill>
        <p:spPr>
          <a:xfrm flipV="1">
            <a:off x="1977531" y="5574003"/>
            <a:ext cx="2773198" cy="1498990"/>
          </a:xfrm>
          <a:custGeom>
            <a:avLst/>
            <a:gdLst>
              <a:gd name="connsiteX0" fmla="*/ 0 w 2773198"/>
              <a:gd name="connsiteY0" fmla="*/ 0 h 1498990"/>
              <a:gd name="connsiteX1" fmla="*/ 2773198 w 2773198"/>
              <a:gd name="connsiteY1" fmla="*/ 0 h 1498990"/>
              <a:gd name="connsiteX2" fmla="*/ 2773198 w 2773198"/>
              <a:gd name="connsiteY2" fmla="*/ 1498990 h 1498990"/>
              <a:gd name="connsiteX3" fmla="*/ 0 w 2773198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8" h="1498990">
                <a:moveTo>
                  <a:pt x="0" y="0"/>
                </a:moveTo>
                <a:lnTo>
                  <a:pt x="2773198" y="0"/>
                </a:lnTo>
                <a:lnTo>
                  <a:pt x="2773198" y="1498990"/>
                </a:lnTo>
                <a:lnTo>
                  <a:pt x="0" y="1498990"/>
                </a:lnTo>
                <a:close/>
              </a:path>
            </a:pathLst>
          </a:cu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9C21085-43F5-8CFF-237B-1AA6DB829F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8586" t="45947"/>
          <a:stretch>
            <a:fillRect/>
          </a:stretch>
        </p:blipFill>
        <p:spPr>
          <a:xfrm rot="16200000" flipH="1">
            <a:off x="53627" y="-3246"/>
            <a:ext cx="1425806" cy="1498990"/>
          </a:xfrm>
          <a:custGeom>
            <a:avLst/>
            <a:gdLst>
              <a:gd name="connsiteX0" fmla="*/ 0 w 1425806"/>
              <a:gd name="connsiteY0" fmla="*/ 1498990 h 1498990"/>
              <a:gd name="connsiteX1" fmla="*/ 0 w 1425806"/>
              <a:gd name="connsiteY1" fmla="*/ 0 h 1498990"/>
              <a:gd name="connsiteX2" fmla="*/ 1425806 w 1425806"/>
              <a:gd name="connsiteY2" fmla="*/ 0 h 1498990"/>
              <a:gd name="connsiteX3" fmla="*/ 1425806 w 1425806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806" h="1498990">
                <a:moveTo>
                  <a:pt x="0" y="1498990"/>
                </a:moveTo>
                <a:lnTo>
                  <a:pt x="0" y="0"/>
                </a:lnTo>
                <a:lnTo>
                  <a:pt x="1425806" y="0"/>
                </a:lnTo>
                <a:lnTo>
                  <a:pt x="1425806" y="149899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3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7030A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660" y="1245641"/>
            <a:ext cx="9179719" cy="2443974"/>
          </a:xfrm>
        </p:spPr>
        <p:txBody>
          <a:bodyPr/>
          <a:lstStyle/>
          <a:p>
            <a:r>
              <a:rPr lang="it-IT" sz="7200" dirty="0"/>
              <a:t>P</a:t>
            </a:r>
            <a:r>
              <a:rPr lang="it-IT" dirty="0"/>
              <a:t>REGHIERA </a:t>
            </a:r>
            <a:br>
              <a:rPr lang="it-IT" dirty="0"/>
            </a:br>
            <a:r>
              <a:rPr lang="it-IT" sz="3600" dirty="0"/>
              <a:t>DEL</a:t>
            </a:r>
            <a:r>
              <a:rPr lang="it-IT" dirty="0"/>
              <a:t> </a:t>
            </a:r>
            <a:br>
              <a:rPr lang="it-IT" dirty="0"/>
            </a:br>
            <a:r>
              <a:rPr lang="it-IT" sz="7200" dirty="0"/>
              <a:t>R</a:t>
            </a:r>
            <a:r>
              <a:rPr lang="it-IT" dirty="0"/>
              <a:t>OSARIO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46" y="646547"/>
            <a:ext cx="2906743" cy="614300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63D02CF-2436-3B85-E2F5-A3C543424D66}"/>
              </a:ext>
            </a:extLst>
          </p:cNvPr>
          <p:cNvSpPr txBox="1"/>
          <p:nvPr/>
        </p:nvSpPr>
        <p:spPr>
          <a:xfrm>
            <a:off x="4670714" y="5005276"/>
            <a:ext cx="7943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3200" b="0" i="1" u="none" strike="noStrike" kern="1200" cap="none" spc="0" normalizeH="0" baseline="0" noProof="0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rus Blk OSF BT" panose="02090805060506020404" pitchFamily="18" charset="0"/>
                <a:ea typeface="+mj-ea"/>
                <a:cs typeface="+mj-cs"/>
              </a:rPr>
              <a:t>PER I </a:t>
            </a:r>
            <a:br>
              <a:rPr kumimoji="0" lang="it-IT" sz="3200" b="0" i="1" u="none" strike="noStrike" kern="1200" cap="none" spc="0" normalizeH="0" baseline="0" noProof="0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kumimoji="0" lang="it-IT" sz="4000" b="0" i="1" u="none" strike="noStrike" kern="1200" cap="none" spc="0" normalizeH="0" baseline="0" noProof="0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rus Blk OSF BT" panose="02090805060506020404" pitchFamily="18" charset="0"/>
                <a:ea typeface="+mj-ea"/>
                <a:cs typeface="+mj-cs"/>
              </a:rPr>
              <a:t>C</a:t>
            </a:r>
            <a:r>
              <a:rPr kumimoji="0" lang="it-IT" sz="3200" b="0" i="1" u="none" strike="noStrike" kern="1200" cap="none" spc="0" normalizeH="0" baseline="0" noProof="0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rus Blk OSF BT" panose="02090805060506020404" pitchFamily="18" charset="0"/>
                <a:ea typeface="+mj-ea"/>
                <a:cs typeface="+mj-cs"/>
              </a:rPr>
              <a:t>RISTIANI </a:t>
            </a:r>
            <a:r>
              <a:rPr kumimoji="0" lang="it-IT" sz="4000" b="0" i="1" u="none" strike="noStrike" kern="1200" cap="none" spc="0" normalizeH="0" baseline="0" noProof="0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rus Blk OSF BT" panose="02090805060506020404" pitchFamily="18" charset="0"/>
                <a:ea typeface="+mj-ea"/>
                <a:cs typeface="+mj-cs"/>
              </a:rPr>
              <a:t>P</a:t>
            </a:r>
            <a:r>
              <a:rPr kumimoji="0" lang="it-IT" sz="3200" b="0" i="1" u="none" strike="noStrike" kern="1200" cap="none" spc="0" normalizeH="0" baseline="0" noProof="0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rus Blk OSF BT" panose="02090805060506020404" pitchFamily="18" charset="0"/>
                <a:ea typeface="+mj-ea"/>
                <a:cs typeface="+mj-cs"/>
              </a:rPr>
              <a:t>ERSEGUITATI</a:t>
            </a:r>
            <a:endParaRPr lang="it-IT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2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76829"/>
            <a:ext cx="9741877" cy="303868"/>
          </a:xfrm>
        </p:spPr>
        <p:txBody>
          <a:bodyPr anchor="ctr" anchorCtr="0"/>
          <a:lstStyle/>
          <a:p>
            <a:pPr algn="l">
              <a:lnSpc>
                <a:spcPts val="3660"/>
              </a:lnSpc>
              <a:spcBef>
                <a:spcPts val="1000"/>
              </a:spcBef>
            </a:pP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Arresto e liberazione di Pietro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854" y="1577697"/>
            <a:ext cx="7749931" cy="5198241"/>
          </a:xfrm>
        </p:spPr>
        <p:txBody>
          <a:bodyPr/>
          <a:lstStyle/>
          <a:p>
            <a:pPr marL="0" indent="0"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C00000"/>
                </a:solidFill>
              </a:rPr>
              <a:t>Dagli atti degli Apostoli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(12, 1–9)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2900"/>
              </a:lnSpc>
              <a:spcBef>
                <a:spcPts val="1600"/>
              </a:spcBef>
              <a:buNone/>
              <a:tabLst>
                <a:tab pos="6283325" algn="r"/>
              </a:tabLst>
            </a:pPr>
            <a:r>
              <a:rPr lang="it-IT" sz="2600" dirty="0"/>
              <a:t>Pietro dunque era tenuto in prigione, </a:t>
            </a:r>
            <a:br>
              <a:rPr lang="it-IT" sz="2600" dirty="0"/>
            </a:br>
            <a:r>
              <a:rPr lang="it-IT" sz="2600" dirty="0"/>
              <a:t>mentre una preghiera saliva </a:t>
            </a:r>
            <a:br>
              <a:rPr lang="it-IT" sz="2600" dirty="0"/>
            </a:br>
            <a:r>
              <a:rPr lang="it-IT" sz="2600" dirty="0"/>
              <a:t>incessantemente a Dio dalla Chiesa per lui. </a:t>
            </a: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  <a:tabLst>
                <a:tab pos="6283325" algn="r"/>
              </a:tabLst>
            </a:pPr>
            <a:r>
              <a:rPr lang="it-IT" sz="2600" dirty="0"/>
              <a:t>E in quella notte, quando poi Erode </a:t>
            </a:r>
            <a:br>
              <a:rPr lang="it-IT" sz="2600" dirty="0"/>
            </a:br>
            <a:r>
              <a:rPr lang="it-IT" sz="2600" dirty="0"/>
              <a:t>stava per farlo comparire davanti al popolo, </a:t>
            </a:r>
            <a:br>
              <a:rPr lang="it-IT" sz="2600" dirty="0"/>
            </a:br>
            <a:r>
              <a:rPr lang="it-IT" sz="2600" dirty="0"/>
              <a:t>Pietro piantonato da due soldati e legato </a:t>
            </a:r>
            <a:br>
              <a:rPr lang="it-IT" sz="2600" dirty="0"/>
            </a:br>
            <a:r>
              <a:rPr lang="it-IT" sz="2600" dirty="0"/>
              <a:t>con due catene stava dormendo, mentre davanti alla porta le sentinelle custodivano il carcere. </a:t>
            </a: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  <a:tabLst>
                <a:tab pos="6283325" algn="r"/>
              </a:tabLst>
            </a:pPr>
            <a:r>
              <a:rPr lang="it-IT" sz="2600" dirty="0"/>
              <a:t>Ed ecco gli si presentò un angelo del Signore </a:t>
            </a:r>
            <a:br>
              <a:rPr lang="it-IT" sz="2600" dirty="0"/>
            </a:br>
            <a:r>
              <a:rPr lang="it-IT" sz="2600" dirty="0"/>
              <a:t>e una luce sfolgorò nella cella. </a:t>
            </a: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  <a:tabLst>
                <a:tab pos="6283325" algn="r"/>
              </a:tabLst>
            </a:pPr>
            <a:r>
              <a:rPr lang="it-IT" sz="2600" dirty="0"/>
              <a:t>Egli toccò il fianco di Pietro, lo destò e disse: 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1A0C188F-65FD-8F4B-1FDE-B667A61459B0}"/>
              </a:ext>
            </a:extLst>
          </p:cNvPr>
          <p:cNvSpPr txBox="1">
            <a:spLocks/>
          </p:cNvSpPr>
          <p:nvPr/>
        </p:nvSpPr>
        <p:spPr>
          <a:xfrm>
            <a:off x="725854" y="446748"/>
            <a:ext cx="10969810" cy="4330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Terza meditazione</a:t>
            </a:r>
          </a:p>
        </p:txBody>
      </p:sp>
      <p:sp>
        <p:nvSpPr>
          <p:cNvPr id="3" name="Rettangolo 3">
            <a:extLst>
              <a:ext uri="{FF2B5EF4-FFF2-40B4-BE49-F238E27FC236}">
                <a16:creationId xmlns:a16="http://schemas.microsoft.com/office/drawing/2014/main" id="{488F6ADC-5863-1C21-FD83-28295184675E}"/>
              </a:ext>
            </a:extLst>
          </p:cNvPr>
          <p:cNvSpPr/>
          <p:nvPr/>
        </p:nvSpPr>
        <p:spPr>
          <a:xfrm>
            <a:off x="8124093" y="1852246"/>
            <a:ext cx="4101904" cy="472093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3758" t="-9026" r="-13785"/>
            </a:stretch>
          </a:blip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98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54" y="982785"/>
            <a:ext cx="9701823" cy="433081"/>
          </a:xfrm>
        </p:spPr>
        <p:txBody>
          <a:bodyPr anchor="ctr" anchorCtr="0"/>
          <a:lstStyle/>
          <a:p>
            <a:pPr algn="l">
              <a:lnSpc>
                <a:spcPts val="3660"/>
              </a:lnSpc>
              <a:spcBef>
                <a:spcPts val="1000"/>
              </a:spcBef>
            </a:pP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Arresto e liberazione di Pietro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854" y="1457325"/>
            <a:ext cx="7562361" cy="5318613"/>
          </a:xfrm>
        </p:spPr>
        <p:txBody>
          <a:bodyPr/>
          <a:lstStyle/>
          <a:p>
            <a:pPr marL="0" indent="0"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Dagli atti degli Apostoli 	</a:t>
            </a:r>
            <a:r>
              <a:rPr lang="it-IT" sz="24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(12, 1–9)</a:t>
            </a:r>
            <a:endParaRPr lang="it-IT" i="1" dirty="0">
              <a:solidFill>
                <a:schemeClr val="accent2">
                  <a:lumMod val="60000"/>
                  <a:lumOff val="40000"/>
                </a:schemeClr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  <a:tabLst>
                <a:tab pos="6283325" algn="r"/>
              </a:tabLst>
            </a:pPr>
            <a:endParaRPr lang="it-IT" sz="2600" dirty="0"/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  <a:tabLst>
                <a:tab pos="6283325" algn="r"/>
              </a:tabLst>
            </a:pPr>
            <a:r>
              <a:rPr lang="it-IT" sz="2600" dirty="0"/>
              <a:t>«Alzati, in fretta!». </a:t>
            </a:r>
            <a:br>
              <a:rPr lang="it-IT" sz="2600" dirty="0"/>
            </a:br>
            <a:r>
              <a:rPr lang="it-IT" sz="2600" dirty="0"/>
              <a:t>E le catene gli caddero dalle mani. </a:t>
            </a: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  <a:tabLst>
                <a:tab pos="6283325" algn="r"/>
              </a:tabLst>
            </a:pPr>
            <a:r>
              <a:rPr lang="it-IT" sz="2600" dirty="0"/>
              <a:t>E l'angelo a lui: </a:t>
            </a:r>
            <a:br>
              <a:rPr lang="it-IT" sz="2600" dirty="0"/>
            </a:br>
            <a:r>
              <a:rPr lang="it-IT" sz="2600" dirty="0"/>
              <a:t>«Mettiti la cintura e legati i sandali». </a:t>
            </a:r>
            <a:br>
              <a:rPr lang="it-IT" sz="2600" dirty="0"/>
            </a:br>
            <a:r>
              <a:rPr lang="it-IT" sz="2600" dirty="0"/>
              <a:t>E così fece. </a:t>
            </a: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  <a:tabLst>
                <a:tab pos="6283325" algn="r"/>
              </a:tabLst>
            </a:pPr>
            <a:r>
              <a:rPr lang="it-IT" sz="2600" dirty="0"/>
              <a:t>L'angelo disse: </a:t>
            </a:r>
            <a:br>
              <a:rPr lang="it-IT" sz="2600" dirty="0"/>
            </a:br>
            <a:r>
              <a:rPr lang="it-IT" sz="2600" dirty="0"/>
              <a:t>«Avvolgiti il mantello, e seguimi!». </a:t>
            </a:r>
            <a:br>
              <a:rPr lang="it-IT" sz="2600" dirty="0"/>
            </a:br>
            <a:r>
              <a:rPr lang="it-IT" sz="2600" dirty="0"/>
              <a:t>Pietro uscì e prese a seguirlo, </a:t>
            </a:r>
            <a:br>
              <a:rPr lang="it-IT" sz="2600" dirty="0"/>
            </a:br>
            <a:r>
              <a:rPr lang="it-IT" sz="2600" dirty="0"/>
              <a:t>ma non si era ancora accorto che era realtà </a:t>
            </a:r>
            <a:br>
              <a:rPr lang="it-IT" sz="2600" dirty="0"/>
            </a:br>
            <a:r>
              <a:rPr lang="it-IT" sz="2600" dirty="0"/>
              <a:t>ciò che stava succedendo per opera dell'angelo: credeva infatti di avere una visione. 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1A0C188F-65FD-8F4B-1FDE-B667A61459B0}"/>
              </a:ext>
            </a:extLst>
          </p:cNvPr>
          <p:cNvSpPr txBox="1">
            <a:spLocks/>
          </p:cNvSpPr>
          <p:nvPr/>
        </p:nvSpPr>
        <p:spPr>
          <a:xfrm>
            <a:off x="725854" y="446748"/>
            <a:ext cx="10969810" cy="4330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Terza meditazione</a:t>
            </a:r>
          </a:p>
        </p:txBody>
      </p:sp>
      <p:sp>
        <p:nvSpPr>
          <p:cNvPr id="5" name="Rettangolo 3">
            <a:extLst>
              <a:ext uri="{FF2B5EF4-FFF2-40B4-BE49-F238E27FC236}">
                <a16:creationId xmlns:a16="http://schemas.microsoft.com/office/drawing/2014/main" id="{2D85F47B-5EB4-A09E-E3F2-DF5ABDC36248}"/>
              </a:ext>
            </a:extLst>
          </p:cNvPr>
          <p:cNvSpPr/>
          <p:nvPr/>
        </p:nvSpPr>
        <p:spPr>
          <a:xfrm>
            <a:off x="7291751" y="1670797"/>
            <a:ext cx="4759571" cy="4891668"/>
          </a:xfrm>
          <a:prstGeom prst="flowChartConnector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84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831" y="809625"/>
            <a:ext cx="8092272" cy="5962962"/>
          </a:xfrm>
        </p:spPr>
        <p:txBody>
          <a:bodyPr/>
          <a:lstStyle/>
          <a:p>
            <a:pPr marL="0" indent="0">
              <a:lnSpc>
                <a:spcPts val="2900"/>
              </a:lnSpc>
              <a:buNone/>
            </a:pPr>
            <a:r>
              <a:rPr lang="it-IT" sz="2800" cap="small" dirty="0">
                <a:solidFill>
                  <a:srgbClr val="002060"/>
                </a:solidFill>
              </a:rPr>
              <a:t>Padre Nostro -- 10 Ave Maria -- Gloria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dirty="0">
                <a:solidFill>
                  <a:srgbClr val="0062AC"/>
                </a:solidFill>
                <a:latin typeface="Arrus Blk OSF BT" panose="02090805060506020404" pitchFamily="18" charset="0"/>
              </a:rPr>
              <a:t>Maria Regina della pace, prega per noi.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it-IT" sz="2800" i="1" dirty="0">
                <a:solidFill>
                  <a:srgbClr val="FF0000"/>
                </a:solidFill>
              </a:rPr>
              <a:t>Maria, Aiuto dei cristiani, </a:t>
            </a:r>
            <a:br>
              <a:rPr lang="it-IT" sz="2800" i="1" dirty="0">
                <a:solidFill>
                  <a:srgbClr val="FF0000"/>
                </a:solidFill>
              </a:rPr>
            </a:br>
            <a:r>
              <a:rPr lang="it-IT" sz="2800" i="1" dirty="0">
                <a:solidFill>
                  <a:srgbClr val="FF0000"/>
                </a:solidFill>
              </a:rPr>
              <a:t>intercedi per tutti i nostri fratelli perseguitati, imprigionati, torturati o costretti a lasciare </a:t>
            </a:r>
            <a:br>
              <a:rPr lang="it-IT" sz="2800" i="1" dirty="0">
                <a:solidFill>
                  <a:srgbClr val="FF0000"/>
                </a:solidFill>
              </a:rPr>
            </a:br>
            <a:r>
              <a:rPr lang="it-IT" sz="2800" i="1" dirty="0">
                <a:solidFill>
                  <a:srgbClr val="FF0000"/>
                </a:solidFill>
              </a:rPr>
              <a:t>il proprio paese a causa della loro fede.</a:t>
            </a:r>
          </a:p>
          <a:p>
            <a:pPr marL="0" indent="0">
              <a:lnSpc>
                <a:spcPts val="2900"/>
              </a:lnSpc>
              <a:spcBef>
                <a:spcPts val="3000"/>
              </a:spcBef>
              <a:buNone/>
              <a:tabLst>
                <a:tab pos="452438" algn="l"/>
              </a:tabLst>
            </a:pPr>
            <a:r>
              <a:rPr lang="it-IT" sz="4000" dirty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highlight>
                  <a:srgbClr val="00FFFF"/>
                </a:highlight>
                <a:latin typeface="Franklin Gothic Heavy" panose="020B0903020102020204" pitchFamily="34" charset="0"/>
              </a:rPr>
              <a:t>S</a:t>
            </a:r>
            <a:r>
              <a:rPr lang="it-IT" sz="2800" dirty="0">
                <a:latin typeface="Franklin Gothic Heavy" panose="020B0903020102020204" pitchFamily="34" charset="0"/>
              </a:rPr>
              <a:t>otto la tua protezione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cerchiamo rifugio,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Santa Madre di Dio.</a:t>
            </a:r>
          </a:p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>
                <a:latin typeface="Franklin Gothic Heavy" panose="020B0903020102020204" pitchFamily="34" charset="0"/>
              </a:rPr>
              <a:t>Non disprezzare le suppliche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di noi che siamo nella prova,</a:t>
            </a:r>
          </a:p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>
                <a:latin typeface="Franklin Gothic Heavy" panose="020B0903020102020204" pitchFamily="34" charset="0"/>
              </a:rPr>
              <a:t>ma liberaci da ogni pericolo,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o Vergine gloriosa e benedetta.</a:t>
            </a:r>
          </a:p>
          <a:p>
            <a:pPr marL="0" indent="0">
              <a:spcBef>
                <a:spcPts val="0"/>
              </a:spcBef>
              <a:buNone/>
            </a:pPr>
            <a:endParaRPr lang="it-IT" sz="2800" dirty="0">
              <a:solidFill>
                <a:srgbClr val="0062AC"/>
              </a:solidFill>
              <a:latin typeface="Arrus Blk OSF BT" panose="02090805060506020404" pitchFamily="18" charset="0"/>
            </a:endParaRPr>
          </a:p>
          <a:p>
            <a:pPr marL="0" indent="0">
              <a:lnSpc>
                <a:spcPts val="2900"/>
              </a:lnSpc>
              <a:buNone/>
            </a:pPr>
            <a:endParaRPr lang="it-IT" sz="2500" dirty="0"/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187" y="940038"/>
            <a:ext cx="3623417" cy="46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1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90937"/>
            <a:ext cx="11154508" cy="552586"/>
          </a:xfrm>
        </p:spPr>
        <p:txBody>
          <a:bodyPr anchor="ctr" anchorCtr="0"/>
          <a:lstStyle/>
          <a:p>
            <a:pPr algn="l">
              <a:lnSpc>
                <a:spcPts val="2860"/>
              </a:lnSpc>
              <a:spcBef>
                <a:spcPts val="1000"/>
              </a:spcBef>
            </a:pPr>
            <a:r>
              <a:rPr lang="it-IT" spc="-150" dirty="0"/>
              <a:t>Beati voi … perseguitati…</a:t>
            </a:r>
            <a:endParaRPr lang="it-IT" spc="-1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554" y="2274277"/>
            <a:ext cx="8593015" cy="4255732"/>
          </a:xfrm>
        </p:spPr>
        <p:txBody>
          <a:bodyPr/>
          <a:lstStyle/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z="2800" dirty="0"/>
              <a:t>Beati voi 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z="2800" dirty="0"/>
              <a:t>quando vi insulteranno,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z="2800" dirty="0"/>
              <a:t>vi perseguiteranno e,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z="2800" dirty="0"/>
              <a:t>mentendo,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z="2800" dirty="0"/>
              <a:t>diranno ogni sorta di male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z="2800" dirty="0"/>
              <a:t>contro di voi per causa mia  </a:t>
            </a:r>
            <a:r>
              <a:rPr lang="it-IT" sz="2500" dirty="0">
                <a:solidFill>
                  <a:srgbClr val="FF0000"/>
                </a:solidFill>
              </a:rPr>
              <a:t>(Mt 5 ,11).</a:t>
            </a:r>
            <a:br>
              <a:rPr lang="it-IT" sz="2500" dirty="0">
                <a:solidFill>
                  <a:srgbClr val="FF0000"/>
                </a:solidFill>
              </a:rPr>
            </a:br>
            <a:endParaRPr lang="it-IT" sz="2500" dirty="0">
              <a:solidFill>
                <a:srgbClr val="FF0000"/>
              </a:solidFill>
            </a:endParaRP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D7B63378-9C33-4E2A-AD15-9E09EBDD0CF1}"/>
              </a:ext>
            </a:extLst>
          </p:cNvPr>
          <p:cNvSpPr txBox="1">
            <a:spLocks/>
          </p:cNvSpPr>
          <p:nvPr/>
        </p:nvSpPr>
        <p:spPr>
          <a:xfrm>
            <a:off x="545547" y="384410"/>
            <a:ext cx="11151705" cy="4806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solidFill>
                  <a:schemeClr val="bg2">
                    <a:lumMod val="50000"/>
                  </a:schemeClr>
                </a:solidFill>
              </a:rPr>
              <a:t>Quarta meditazione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B1E1EAC-2D5F-B119-4CC1-FE84AA7BE777}"/>
              </a:ext>
            </a:extLst>
          </p:cNvPr>
          <p:cNvSpPr/>
          <p:nvPr/>
        </p:nvSpPr>
        <p:spPr>
          <a:xfrm>
            <a:off x="7737230" y="1772476"/>
            <a:ext cx="5906191" cy="4991993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325390 w 4003767"/>
              <a:gd name="connsiteY5" fmla="*/ 4845056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606743 w 4003767"/>
              <a:gd name="connsiteY5" fmla="*/ 4868502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53 w 4003771"/>
              <a:gd name="connsiteY0" fmla="*/ 748847 h 4880225"/>
              <a:gd name="connsiteX1" fmla="*/ 900974 w 4003771"/>
              <a:gd name="connsiteY1" fmla="*/ 369870 h 4880225"/>
              <a:gd name="connsiteX2" fmla="*/ 2308534 w 4003771"/>
              <a:gd name="connsiteY2" fmla="*/ 0 h 4880225"/>
              <a:gd name="connsiteX3" fmla="*/ 4003771 w 4003771"/>
              <a:gd name="connsiteY3" fmla="*/ 605008 h 4880225"/>
              <a:gd name="connsiteX4" fmla="*/ 3962674 w 4003771"/>
              <a:gd name="connsiteY4" fmla="*/ 4880225 h 4880225"/>
              <a:gd name="connsiteX5" fmla="*/ 2606747 w 4003771"/>
              <a:gd name="connsiteY5" fmla="*/ 4868502 h 4880225"/>
              <a:gd name="connsiteX6" fmla="*/ 926132 w 4003771"/>
              <a:gd name="connsiteY6" fmla="*/ 4259825 h 4880225"/>
              <a:gd name="connsiteX7" fmla="*/ 9 w 4003771"/>
              <a:gd name="connsiteY7" fmla="*/ 2829610 h 4880225"/>
              <a:gd name="connsiteX8" fmla="*/ 27671 w 4003771"/>
              <a:gd name="connsiteY8" fmla="*/ 1582221 h 4880225"/>
              <a:gd name="connsiteX9" fmla="*/ 551653 w 4003771"/>
              <a:gd name="connsiteY9" fmla="*/ 748847 h 4880225"/>
              <a:gd name="connsiteX0" fmla="*/ 551653 w 3968602"/>
              <a:gd name="connsiteY0" fmla="*/ 1230443 h 5361821"/>
              <a:gd name="connsiteX1" fmla="*/ 900974 w 3968602"/>
              <a:gd name="connsiteY1" fmla="*/ 851466 h 5361821"/>
              <a:gd name="connsiteX2" fmla="*/ 2308534 w 3968602"/>
              <a:gd name="connsiteY2" fmla="*/ 481596 h 5361821"/>
              <a:gd name="connsiteX3" fmla="*/ 3968602 w 3968602"/>
              <a:gd name="connsiteY3" fmla="*/ 183927 h 5361821"/>
              <a:gd name="connsiteX4" fmla="*/ 3962674 w 3968602"/>
              <a:gd name="connsiteY4" fmla="*/ 5361821 h 5361821"/>
              <a:gd name="connsiteX5" fmla="*/ 2606747 w 3968602"/>
              <a:gd name="connsiteY5" fmla="*/ 5350098 h 5361821"/>
              <a:gd name="connsiteX6" fmla="*/ 926132 w 3968602"/>
              <a:gd name="connsiteY6" fmla="*/ 4741421 h 5361821"/>
              <a:gd name="connsiteX7" fmla="*/ 9 w 3968602"/>
              <a:gd name="connsiteY7" fmla="*/ 3311206 h 5361821"/>
              <a:gd name="connsiteX8" fmla="*/ 27671 w 3968602"/>
              <a:gd name="connsiteY8" fmla="*/ 2063817 h 5361821"/>
              <a:gd name="connsiteX9" fmla="*/ 551653 w 3968602"/>
              <a:gd name="connsiteY9" fmla="*/ 1230443 h 5361821"/>
              <a:gd name="connsiteX0" fmla="*/ 551653 w 3968602"/>
              <a:gd name="connsiteY0" fmla="*/ 1236718 h 5368096"/>
              <a:gd name="connsiteX1" fmla="*/ 900974 w 3968602"/>
              <a:gd name="connsiteY1" fmla="*/ 857741 h 5368096"/>
              <a:gd name="connsiteX2" fmla="*/ 2191303 w 3968602"/>
              <a:gd name="connsiteY2" fmla="*/ 440979 h 5368096"/>
              <a:gd name="connsiteX3" fmla="*/ 3968602 w 3968602"/>
              <a:gd name="connsiteY3" fmla="*/ 190202 h 5368096"/>
              <a:gd name="connsiteX4" fmla="*/ 3962674 w 3968602"/>
              <a:gd name="connsiteY4" fmla="*/ 5368096 h 5368096"/>
              <a:gd name="connsiteX5" fmla="*/ 2606747 w 3968602"/>
              <a:gd name="connsiteY5" fmla="*/ 5356373 h 5368096"/>
              <a:gd name="connsiteX6" fmla="*/ 926132 w 3968602"/>
              <a:gd name="connsiteY6" fmla="*/ 4747696 h 5368096"/>
              <a:gd name="connsiteX7" fmla="*/ 9 w 3968602"/>
              <a:gd name="connsiteY7" fmla="*/ 3317481 h 5368096"/>
              <a:gd name="connsiteX8" fmla="*/ 27671 w 3968602"/>
              <a:gd name="connsiteY8" fmla="*/ 2070092 h 5368096"/>
              <a:gd name="connsiteX9" fmla="*/ 551653 w 3968602"/>
              <a:gd name="connsiteY9" fmla="*/ 1236718 h 5368096"/>
              <a:gd name="connsiteX0" fmla="*/ 551653 w 3968602"/>
              <a:gd name="connsiteY0" fmla="*/ 1289308 h 5420686"/>
              <a:gd name="connsiteX1" fmla="*/ 900974 w 3968602"/>
              <a:gd name="connsiteY1" fmla="*/ 910331 h 5420686"/>
              <a:gd name="connsiteX2" fmla="*/ 2191303 w 3968602"/>
              <a:gd name="connsiteY2" fmla="*/ 493569 h 5420686"/>
              <a:gd name="connsiteX3" fmla="*/ 3968602 w 3968602"/>
              <a:gd name="connsiteY3" fmla="*/ 242792 h 5420686"/>
              <a:gd name="connsiteX4" fmla="*/ 3962674 w 3968602"/>
              <a:gd name="connsiteY4" fmla="*/ 5420686 h 5420686"/>
              <a:gd name="connsiteX5" fmla="*/ 2606747 w 3968602"/>
              <a:gd name="connsiteY5" fmla="*/ 5408963 h 5420686"/>
              <a:gd name="connsiteX6" fmla="*/ 926132 w 3968602"/>
              <a:gd name="connsiteY6" fmla="*/ 4800286 h 5420686"/>
              <a:gd name="connsiteX7" fmla="*/ 9 w 3968602"/>
              <a:gd name="connsiteY7" fmla="*/ 3370071 h 5420686"/>
              <a:gd name="connsiteX8" fmla="*/ 27671 w 3968602"/>
              <a:gd name="connsiteY8" fmla="*/ 2122682 h 5420686"/>
              <a:gd name="connsiteX9" fmla="*/ 551653 w 3968602"/>
              <a:gd name="connsiteY9" fmla="*/ 1289308 h 5420686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77580 h 5208958"/>
              <a:gd name="connsiteX1" fmla="*/ 900974 w 3968602"/>
              <a:gd name="connsiteY1" fmla="*/ 698603 h 5208958"/>
              <a:gd name="connsiteX2" fmla="*/ 3140873 w 3968602"/>
              <a:gd name="connsiteY2" fmla="*/ 47379 h 5208958"/>
              <a:gd name="connsiteX3" fmla="*/ 3968602 w 3968602"/>
              <a:gd name="connsiteY3" fmla="*/ 31064 h 5208958"/>
              <a:gd name="connsiteX4" fmla="*/ 3962674 w 3968602"/>
              <a:gd name="connsiteY4" fmla="*/ 5208958 h 5208958"/>
              <a:gd name="connsiteX5" fmla="*/ 2606747 w 3968602"/>
              <a:gd name="connsiteY5" fmla="*/ 5197235 h 5208958"/>
              <a:gd name="connsiteX6" fmla="*/ 926132 w 3968602"/>
              <a:gd name="connsiteY6" fmla="*/ 4588558 h 5208958"/>
              <a:gd name="connsiteX7" fmla="*/ 9 w 3968602"/>
              <a:gd name="connsiteY7" fmla="*/ 3158343 h 5208958"/>
              <a:gd name="connsiteX8" fmla="*/ 27671 w 3968602"/>
              <a:gd name="connsiteY8" fmla="*/ 1910954 h 5208958"/>
              <a:gd name="connsiteX9" fmla="*/ 551653 w 3968602"/>
              <a:gd name="connsiteY9" fmla="*/ 1077580 h 5208958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507827 w 3968602"/>
              <a:gd name="connsiteY2" fmla="*/ 51484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80325"/>
              <a:gd name="connsiteY0" fmla="*/ 1023988 h 5155366"/>
              <a:gd name="connsiteX1" fmla="*/ 900974 w 3980325"/>
              <a:gd name="connsiteY1" fmla="*/ 645011 h 5155366"/>
              <a:gd name="connsiteX2" fmla="*/ 2507827 w 3980325"/>
              <a:gd name="connsiteY2" fmla="*/ 28956 h 5155366"/>
              <a:gd name="connsiteX3" fmla="*/ 3980325 w 3980325"/>
              <a:gd name="connsiteY3" fmla="*/ 739472 h 5155366"/>
              <a:gd name="connsiteX4" fmla="*/ 3962674 w 3980325"/>
              <a:gd name="connsiteY4" fmla="*/ 5155366 h 5155366"/>
              <a:gd name="connsiteX5" fmla="*/ 2606747 w 3980325"/>
              <a:gd name="connsiteY5" fmla="*/ 5143643 h 5155366"/>
              <a:gd name="connsiteX6" fmla="*/ 926132 w 3980325"/>
              <a:gd name="connsiteY6" fmla="*/ 4534966 h 5155366"/>
              <a:gd name="connsiteX7" fmla="*/ 9 w 3980325"/>
              <a:gd name="connsiteY7" fmla="*/ 3104751 h 5155366"/>
              <a:gd name="connsiteX8" fmla="*/ 27671 w 3980325"/>
              <a:gd name="connsiteY8" fmla="*/ 1857362 h 5155366"/>
              <a:gd name="connsiteX9" fmla="*/ 551653 w 3980325"/>
              <a:gd name="connsiteY9" fmla="*/ 1023988 h 5155366"/>
              <a:gd name="connsiteX0" fmla="*/ 551653 w 3980325"/>
              <a:gd name="connsiteY0" fmla="*/ 832496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9" fmla="*/ 551653 w 3980325"/>
              <a:gd name="connsiteY9" fmla="*/ 832496 h 4963874"/>
              <a:gd name="connsiteX0" fmla="*/ 27671 w 3980325"/>
              <a:gd name="connsiteY0" fmla="*/ 1665870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0" fmla="*/ 27671 w 3980325"/>
              <a:gd name="connsiteY0" fmla="*/ 1648082 h 4946086"/>
              <a:gd name="connsiteX1" fmla="*/ 900974 w 3980325"/>
              <a:gd name="connsiteY1" fmla="*/ 435731 h 4946086"/>
              <a:gd name="connsiteX2" fmla="*/ 1909950 w 3980325"/>
              <a:gd name="connsiteY2" fmla="*/ 18969 h 4946086"/>
              <a:gd name="connsiteX3" fmla="*/ 3980325 w 3980325"/>
              <a:gd name="connsiteY3" fmla="*/ 1221853 h 4946086"/>
              <a:gd name="connsiteX4" fmla="*/ 3962674 w 3980325"/>
              <a:gd name="connsiteY4" fmla="*/ 4946086 h 4946086"/>
              <a:gd name="connsiteX5" fmla="*/ 2606747 w 3980325"/>
              <a:gd name="connsiteY5" fmla="*/ 4934363 h 4946086"/>
              <a:gd name="connsiteX6" fmla="*/ 926132 w 3980325"/>
              <a:gd name="connsiteY6" fmla="*/ 4325686 h 4946086"/>
              <a:gd name="connsiteX7" fmla="*/ 9 w 3980325"/>
              <a:gd name="connsiteY7" fmla="*/ 2895471 h 4946086"/>
              <a:gd name="connsiteX8" fmla="*/ 27671 w 3980325"/>
              <a:gd name="connsiteY8" fmla="*/ 1648082 h 4946086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2 w 3980338"/>
              <a:gd name="connsiteY0" fmla="*/ 2919245 h 4969860"/>
              <a:gd name="connsiteX1" fmla="*/ 900987 w 3980338"/>
              <a:gd name="connsiteY1" fmla="*/ 459505 h 4969860"/>
              <a:gd name="connsiteX2" fmla="*/ 1909963 w 3980338"/>
              <a:gd name="connsiteY2" fmla="*/ 42743 h 4969860"/>
              <a:gd name="connsiteX3" fmla="*/ 3980338 w 3980338"/>
              <a:gd name="connsiteY3" fmla="*/ 1245627 h 4969860"/>
              <a:gd name="connsiteX4" fmla="*/ 3962687 w 3980338"/>
              <a:gd name="connsiteY4" fmla="*/ 4969860 h 4969860"/>
              <a:gd name="connsiteX5" fmla="*/ 2606760 w 3980338"/>
              <a:gd name="connsiteY5" fmla="*/ 4958137 h 4969860"/>
              <a:gd name="connsiteX6" fmla="*/ 926145 w 3980338"/>
              <a:gd name="connsiteY6" fmla="*/ 4349460 h 4969860"/>
              <a:gd name="connsiteX7" fmla="*/ 22 w 3980338"/>
              <a:gd name="connsiteY7" fmla="*/ 2919245 h 4969860"/>
              <a:gd name="connsiteX0" fmla="*/ 1783 w 3982099"/>
              <a:gd name="connsiteY0" fmla="*/ 2919245 h 4969860"/>
              <a:gd name="connsiteX1" fmla="*/ 902748 w 3982099"/>
              <a:gd name="connsiteY1" fmla="*/ 459505 h 4969860"/>
              <a:gd name="connsiteX2" fmla="*/ 1911724 w 3982099"/>
              <a:gd name="connsiteY2" fmla="*/ 42743 h 4969860"/>
              <a:gd name="connsiteX3" fmla="*/ 3982099 w 3982099"/>
              <a:gd name="connsiteY3" fmla="*/ 1245627 h 4969860"/>
              <a:gd name="connsiteX4" fmla="*/ 3964448 w 3982099"/>
              <a:gd name="connsiteY4" fmla="*/ 4969860 h 4969860"/>
              <a:gd name="connsiteX5" fmla="*/ 2608521 w 3982099"/>
              <a:gd name="connsiteY5" fmla="*/ 4958137 h 4969860"/>
              <a:gd name="connsiteX6" fmla="*/ 927906 w 3982099"/>
              <a:gd name="connsiteY6" fmla="*/ 4349460 h 4969860"/>
              <a:gd name="connsiteX7" fmla="*/ 1783 w 3982099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2165 w 3982481"/>
              <a:gd name="connsiteY0" fmla="*/ 2919245 h 4969860"/>
              <a:gd name="connsiteX1" fmla="*/ 903130 w 3982481"/>
              <a:gd name="connsiteY1" fmla="*/ 459505 h 4969860"/>
              <a:gd name="connsiteX2" fmla="*/ 1912106 w 3982481"/>
              <a:gd name="connsiteY2" fmla="*/ 42743 h 4969860"/>
              <a:gd name="connsiteX3" fmla="*/ 3982481 w 3982481"/>
              <a:gd name="connsiteY3" fmla="*/ 1245627 h 4969860"/>
              <a:gd name="connsiteX4" fmla="*/ 3964830 w 3982481"/>
              <a:gd name="connsiteY4" fmla="*/ 4969860 h 4969860"/>
              <a:gd name="connsiteX5" fmla="*/ 2608903 w 3982481"/>
              <a:gd name="connsiteY5" fmla="*/ 4958137 h 4969860"/>
              <a:gd name="connsiteX6" fmla="*/ 928288 w 3982481"/>
              <a:gd name="connsiteY6" fmla="*/ 4349460 h 4969860"/>
              <a:gd name="connsiteX7" fmla="*/ 2165 w 3982481"/>
              <a:gd name="connsiteY7" fmla="*/ 2919245 h 4969860"/>
              <a:gd name="connsiteX0" fmla="*/ 2165 w 3982481"/>
              <a:gd name="connsiteY0" fmla="*/ 2789112 h 4839727"/>
              <a:gd name="connsiteX1" fmla="*/ 903130 w 3982481"/>
              <a:gd name="connsiteY1" fmla="*/ 329372 h 4839727"/>
              <a:gd name="connsiteX2" fmla="*/ 1783152 w 3982481"/>
              <a:gd name="connsiteY2" fmla="*/ 53287 h 4839727"/>
              <a:gd name="connsiteX3" fmla="*/ 3982481 w 3982481"/>
              <a:gd name="connsiteY3" fmla="*/ 1115494 h 4839727"/>
              <a:gd name="connsiteX4" fmla="*/ 3964830 w 3982481"/>
              <a:gd name="connsiteY4" fmla="*/ 4839727 h 4839727"/>
              <a:gd name="connsiteX5" fmla="*/ 2608903 w 3982481"/>
              <a:gd name="connsiteY5" fmla="*/ 4828004 h 4839727"/>
              <a:gd name="connsiteX6" fmla="*/ 928288 w 3982481"/>
              <a:gd name="connsiteY6" fmla="*/ 4219327 h 4839727"/>
              <a:gd name="connsiteX7" fmla="*/ 2165 w 3982481"/>
              <a:gd name="connsiteY7" fmla="*/ 2789112 h 4839727"/>
              <a:gd name="connsiteX0" fmla="*/ 2165 w 3982481"/>
              <a:gd name="connsiteY0" fmla="*/ 2810501 h 4861116"/>
              <a:gd name="connsiteX1" fmla="*/ 903130 w 3982481"/>
              <a:gd name="connsiteY1" fmla="*/ 350761 h 4861116"/>
              <a:gd name="connsiteX2" fmla="*/ 1841768 w 3982481"/>
              <a:gd name="connsiteY2" fmla="*/ 51230 h 4861116"/>
              <a:gd name="connsiteX3" fmla="*/ 3982481 w 3982481"/>
              <a:gd name="connsiteY3" fmla="*/ 1136883 h 4861116"/>
              <a:gd name="connsiteX4" fmla="*/ 3964830 w 3982481"/>
              <a:gd name="connsiteY4" fmla="*/ 4861116 h 4861116"/>
              <a:gd name="connsiteX5" fmla="*/ 2608903 w 3982481"/>
              <a:gd name="connsiteY5" fmla="*/ 4849393 h 4861116"/>
              <a:gd name="connsiteX6" fmla="*/ 928288 w 3982481"/>
              <a:gd name="connsiteY6" fmla="*/ 4240716 h 4861116"/>
              <a:gd name="connsiteX7" fmla="*/ 2165 w 3982481"/>
              <a:gd name="connsiteY7" fmla="*/ 2810501 h 4861116"/>
              <a:gd name="connsiteX0" fmla="*/ 2165 w 3982481"/>
              <a:gd name="connsiteY0" fmla="*/ 2763783 h 4814398"/>
              <a:gd name="connsiteX1" fmla="*/ 903130 w 3982481"/>
              <a:gd name="connsiteY1" fmla="*/ 304043 h 4814398"/>
              <a:gd name="connsiteX2" fmla="*/ 1841768 w 3982481"/>
              <a:gd name="connsiteY2" fmla="*/ 4512 h 4814398"/>
              <a:gd name="connsiteX3" fmla="*/ 3982481 w 3982481"/>
              <a:gd name="connsiteY3" fmla="*/ 1090165 h 4814398"/>
              <a:gd name="connsiteX4" fmla="*/ 3964830 w 3982481"/>
              <a:gd name="connsiteY4" fmla="*/ 4814398 h 4814398"/>
              <a:gd name="connsiteX5" fmla="*/ 2608903 w 3982481"/>
              <a:gd name="connsiteY5" fmla="*/ 4802675 h 4814398"/>
              <a:gd name="connsiteX6" fmla="*/ 928288 w 3982481"/>
              <a:gd name="connsiteY6" fmla="*/ 4193998 h 4814398"/>
              <a:gd name="connsiteX7" fmla="*/ 2165 w 3982481"/>
              <a:gd name="connsiteY7" fmla="*/ 2763783 h 4814398"/>
              <a:gd name="connsiteX0" fmla="*/ 2165 w 3966053"/>
              <a:gd name="connsiteY0" fmla="*/ 2761230 h 4811845"/>
              <a:gd name="connsiteX1" fmla="*/ 903130 w 3966053"/>
              <a:gd name="connsiteY1" fmla="*/ 301490 h 4811845"/>
              <a:gd name="connsiteX2" fmla="*/ 1841768 w 3966053"/>
              <a:gd name="connsiteY2" fmla="*/ 1959 h 4811845"/>
              <a:gd name="connsiteX3" fmla="*/ 3959035 w 3966053"/>
              <a:gd name="connsiteY3" fmla="*/ 1404135 h 4811845"/>
              <a:gd name="connsiteX4" fmla="*/ 3964830 w 3966053"/>
              <a:gd name="connsiteY4" fmla="*/ 4811845 h 4811845"/>
              <a:gd name="connsiteX5" fmla="*/ 2608903 w 3966053"/>
              <a:gd name="connsiteY5" fmla="*/ 4800122 h 4811845"/>
              <a:gd name="connsiteX6" fmla="*/ 928288 w 3966053"/>
              <a:gd name="connsiteY6" fmla="*/ 4191445 h 4811845"/>
              <a:gd name="connsiteX7" fmla="*/ 2165 w 3966053"/>
              <a:gd name="connsiteY7" fmla="*/ 2761230 h 4811845"/>
              <a:gd name="connsiteX0" fmla="*/ 10 w 3963898"/>
              <a:gd name="connsiteY0" fmla="*/ 2761230 h 4811845"/>
              <a:gd name="connsiteX1" fmla="*/ 1839613 w 3963898"/>
              <a:gd name="connsiteY1" fmla="*/ 1959 h 4811845"/>
              <a:gd name="connsiteX2" fmla="*/ 3956880 w 3963898"/>
              <a:gd name="connsiteY2" fmla="*/ 1404135 h 4811845"/>
              <a:gd name="connsiteX3" fmla="*/ 3962675 w 3963898"/>
              <a:gd name="connsiteY3" fmla="*/ 4811845 h 4811845"/>
              <a:gd name="connsiteX4" fmla="*/ 2606748 w 3963898"/>
              <a:gd name="connsiteY4" fmla="*/ 4800122 h 4811845"/>
              <a:gd name="connsiteX5" fmla="*/ 926133 w 3963898"/>
              <a:gd name="connsiteY5" fmla="*/ 4191445 h 4811845"/>
              <a:gd name="connsiteX6" fmla="*/ 10 w 3963898"/>
              <a:gd name="connsiteY6" fmla="*/ 2761230 h 4811845"/>
              <a:gd name="connsiteX0" fmla="*/ 40753 w 4004641"/>
              <a:gd name="connsiteY0" fmla="*/ 2761230 h 4811845"/>
              <a:gd name="connsiteX1" fmla="*/ 1880356 w 4004641"/>
              <a:gd name="connsiteY1" fmla="*/ 1959 h 4811845"/>
              <a:gd name="connsiteX2" fmla="*/ 3997623 w 4004641"/>
              <a:gd name="connsiteY2" fmla="*/ 1404135 h 4811845"/>
              <a:gd name="connsiteX3" fmla="*/ 4003418 w 4004641"/>
              <a:gd name="connsiteY3" fmla="*/ 4811845 h 4811845"/>
              <a:gd name="connsiteX4" fmla="*/ 2647491 w 4004641"/>
              <a:gd name="connsiteY4" fmla="*/ 4800122 h 4811845"/>
              <a:gd name="connsiteX5" fmla="*/ 966876 w 4004641"/>
              <a:gd name="connsiteY5" fmla="*/ 4191445 h 4811845"/>
              <a:gd name="connsiteX6" fmla="*/ 40753 w 4004641"/>
              <a:gd name="connsiteY6" fmla="*/ 2761230 h 4811845"/>
              <a:gd name="connsiteX0" fmla="*/ 42701 w 4006589"/>
              <a:gd name="connsiteY0" fmla="*/ 2761230 h 4811845"/>
              <a:gd name="connsiteX1" fmla="*/ 1882304 w 4006589"/>
              <a:gd name="connsiteY1" fmla="*/ 1959 h 4811845"/>
              <a:gd name="connsiteX2" fmla="*/ 3999571 w 4006589"/>
              <a:gd name="connsiteY2" fmla="*/ 1404135 h 4811845"/>
              <a:gd name="connsiteX3" fmla="*/ 4005366 w 4006589"/>
              <a:gd name="connsiteY3" fmla="*/ 4811845 h 4811845"/>
              <a:gd name="connsiteX4" fmla="*/ 2649439 w 4006589"/>
              <a:gd name="connsiteY4" fmla="*/ 4800122 h 4811845"/>
              <a:gd name="connsiteX5" fmla="*/ 968824 w 4006589"/>
              <a:gd name="connsiteY5" fmla="*/ 4191445 h 4811845"/>
              <a:gd name="connsiteX6" fmla="*/ 42701 w 4006589"/>
              <a:gd name="connsiteY6" fmla="*/ 2761230 h 4811845"/>
              <a:gd name="connsiteX0" fmla="*/ 37553 w 4001441"/>
              <a:gd name="connsiteY0" fmla="*/ 2761230 h 4811845"/>
              <a:gd name="connsiteX1" fmla="*/ 1877156 w 4001441"/>
              <a:gd name="connsiteY1" fmla="*/ 1959 h 4811845"/>
              <a:gd name="connsiteX2" fmla="*/ 3994423 w 4001441"/>
              <a:gd name="connsiteY2" fmla="*/ 1404135 h 4811845"/>
              <a:gd name="connsiteX3" fmla="*/ 4000218 w 4001441"/>
              <a:gd name="connsiteY3" fmla="*/ 4811845 h 4811845"/>
              <a:gd name="connsiteX4" fmla="*/ 2644291 w 4001441"/>
              <a:gd name="connsiteY4" fmla="*/ 4800122 h 4811845"/>
              <a:gd name="connsiteX5" fmla="*/ 963676 w 4001441"/>
              <a:gd name="connsiteY5" fmla="*/ 4191445 h 4811845"/>
              <a:gd name="connsiteX6" fmla="*/ 37553 w 4001441"/>
              <a:gd name="connsiteY6" fmla="*/ 2761230 h 48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1441" h="4811845">
                <a:moveTo>
                  <a:pt x="37553" y="2761230"/>
                </a:moveTo>
                <a:cubicBezTo>
                  <a:pt x="-267400" y="749997"/>
                  <a:pt x="1370078" y="52295"/>
                  <a:pt x="1877156" y="1959"/>
                </a:cubicBezTo>
                <a:cubicBezTo>
                  <a:pt x="2804596" y="-35312"/>
                  <a:pt x="3830828" y="460356"/>
                  <a:pt x="3994423" y="1404135"/>
                </a:cubicBezTo>
                <a:cubicBezTo>
                  <a:pt x="3988539" y="2876100"/>
                  <a:pt x="4006102" y="3339880"/>
                  <a:pt x="4000218" y="4811845"/>
                </a:cubicBezTo>
                <a:lnTo>
                  <a:pt x="2644291" y="4800122"/>
                </a:lnTo>
                <a:cubicBezTo>
                  <a:pt x="1985801" y="4726030"/>
                  <a:pt x="964379" y="4400353"/>
                  <a:pt x="963676" y="4191445"/>
                </a:cubicBezTo>
                <a:cubicBezTo>
                  <a:pt x="564389" y="3982537"/>
                  <a:pt x="34896" y="3236805"/>
                  <a:pt x="37553" y="276123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5086" t="-19289" r="-42451" b="-2512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41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400"/>
                            </p:stCondLst>
                            <p:childTnLst>
                              <p:par>
                                <p:cTn id="4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99776"/>
            <a:ext cx="8798169" cy="4930234"/>
          </a:xfrm>
        </p:spPr>
        <p:txBody>
          <a:bodyPr/>
          <a:lstStyle/>
          <a:p>
            <a:pPr marL="0" indent="0">
              <a:buNone/>
              <a:tabLst>
                <a:tab pos="7173913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Dalla prima lettera di San Pietro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(4:12-16)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  <a:tabLst>
                <a:tab pos="7173913" algn="r"/>
              </a:tabLst>
            </a:pPr>
            <a:r>
              <a:rPr lang="it-IT" dirty="0"/>
              <a:t>Carissimi, non siate sorpresi per l'incendio di persecuzione che si è acceso in mezzo a voi per provarvi, come se vi accadesse qualcosa di strano. </a:t>
            </a:r>
            <a:br>
              <a:rPr lang="it-IT" dirty="0"/>
            </a:br>
            <a:r>
              <a:rPr lang="it-IT" dirty="0"/>
              <a:t>Ma nella misura in cui partecipate alle sofferenze </a:t>
            </a:r>
            <a:br>
              <a:rPr lang="it-IT" dirty="0"/>
            </a:br>
            <a:r>
              <a:rPr lang="it-IT" dirty="0"/>
              <a:t>di Cristo, rallegratevi perché anche nella rivelazione </a:t>
            </a:r>
            <a:br>
              <a:rPr lang="it-IT" dirty="0"/>
            </a:br>
            <a:r>
              <a:rPr lang="it-IT" dirty="0"/>
              <a:t>della sua gloria possiate rallegrarvi ed esultare. </a:t>
            </a: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  <a:tabLst>
                <a:tab pos="7173913" algn="r"/>
              </a:tabLst>
            </a:pPr>
            <a:r>
              <a:rPr lang="it-IT" dirty="0"/>
              <a:t>Beati voi, se venite insultati per il nome di Cristo, perché lo Spirito della gloria e lo Spirito di Dio riposa su di voi. Nessuno di voi abbia a soffrire come omicida o ladro o malfattore o delatore. </a:t>
            </a: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  <a:tabLst>
                <a:tab pos="7173913" algn="r"/>
              </a:tabLst>
            </a:pPr>
            <a:r>
              <a:rPr lang="it-IT" dirty="0"/>
              <a:t>Ma se uno soffre come cristiano, non ne arrossisca; glorifichi anzi Dio per questo nome.  </a:t>
            </a:r>
          </a:p>
          <a:p>
            <a:endParaRPr lang="it-IT" dirty="0"/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D7B63378-9C33-4E2A-AD15-9E09EBDD0CF1}"/>
              </a:ext>
            </a:extLst>
          </p:cNvPr>
          <p:cNvSpPr txBox="1">
            <a:spLocks/>
          </p:cNvSpPr>
          <p:nvPr/>
        </p:nvSpPr>
        <p:spPr>
          <a:xfrm>
            <a:off x="545547" y="384410"/>
            <a:ext cx="11151705" cy="4806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solidFill>
                  <a:schemeClr val="bg2">
                    <a:lumMod val="50000"/>
                  </a:schemeClr>
                </a:solidFill>
              </a:rPr>
              <a:t>Quarta meditazione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B1E1EAC-2D5F-B119-4CC1-FE84AA7BE777}"/>
              </a:ext>
            </a:extLst>
          </p:cNvPr>
          <p:cNvSpPr/>
          <p:nvPr/>
        </p:nvSpPr>
        <p:spPr>
          <a:xfrm>
            <a:off x="9261231" y="1643523"/>
            <a:ext cx="4839391" cy="5108970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325390 w 4003767"/>
              <a:gd name="connsiteY5" fmla="*/ 4845056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606743 w 4003767"/>
              <a:gd name="connsiteY5" fmla="*/ 4868502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53 w 4003771"/>
              <a:gd name="connsiteY0" fmla="*/ 748847 h 4880225"/>
              <a:gd name="connsiteX1" fmla="*/ 900974 w 4003771"/>
              <a:gd name="connsiteY1" fmla="*/ 369870 h 4880225"/>
              <a:gd name="connsiteX2" fmla="*/ 2308534 w 4003771"/>
              <a:gd name="connsiteY2" fmla="*/ 0 h 4880225"/>
              <a:gd name="connsiteX3" fmla="*/ 4003771 w 4003771"/>
              <a:gd name="connsiteY3" fmla="*/ 605008 h 4880225"/>
              <a:gd name="connsiteX4" fmla="*/ 3962674 w 4003771"/>
              <a:gd name="connsiteY4" fmla="*/ 4880225 h 4880225"/>
              <a:gd name="connsiteX5" fmla="*/ 2606747 w 4003771"/>
              <a:gd name="connsiteY5" fmla="*/ 4868502 h 4880225"/>
              <a:gd name="connsiteX6" fmla="*/ 926132 w 4003771"/>
              <a:gd name="connsiteY6" fmla="*/ 4259825 h 4880225"/>
              <a:gd name="connsiteX7" fmla="*/ 9 w 4003771"/>
              <a:gd name="connsiteY7" fmla="*/ 2829610 h 4880225"/>
              <a:gd name="connsiteX8" fmla="*/ 27671 w 4003771"/>
              <a:gd name="connsiteY8" fmla="*/ 1582221 h 4880225"/>
              <a:gd name="connsiteX9" fmla="*/ 551653 w 4003771"/>
              <a:gd name="connsiteY9" fmla="*/ 748847 h 4880225"/>
              <a:gd name="connsiteX0" fmla="*/ 551653 w 3968602"/>
              <a:gd name="connsiteY0" fmla="*/ 1230443 h 5361821"/>
              <a:gd name="connsiteX1" fmla="*/ 900974 w 3968602"/>
              <a:gd name="connsiteY1" fmla="*/ 851466 h 5361821"/>
              <a:gd name="connsiteX2" fmla="*/ 2308534 w 3968602"/>
              <a:gd name="connsiteY2" fmla="*/ 481596 h 5361821"/>
              <a:gd name="connsiteX3" fmla="*/ 3968602 w 3968602"/>
              <a:gd name="connsiteY3" fmla="*/ 183927 h 5361821"/>
              <a:gd name="connsiteX4" fmla="*/ 3962674 w 3968602"/>
              <a:gd name="connsiteY4" fmla="*/ 5361821 h 5361821"/>
              <a:gd name="connsiteX5" fmla="*/ 2606747 w 3968602"/>
              <a:gd name="connsiteY5" fmla="*/ 5350098 h 5361821"/>
              <a:gd name="connsiteX6" fmla="*/ 926132 w 3968602"/>
              <a:gd name="connsiteY6" fmla="*/ 4741421 h 5361821"/>
              <a:gd name="connsiteX7" fmla="*/ 9 w 3968602"/>
              <a:gd name="connsiteY7" fmla="*/ 3311206 h 5361821"/>
              <a:gd name="connsiteX8" fmla="*/ 27671 w 3968602"/>
              <a:gd name="connsiteY8" fmla="*/ 2063817 h 5361821"/>
              <a:gd name="connsiteX9" fmla="*/ 551653 w 3968602"/>
              <a:gd name="connsiteY9" fmla="*/ 1230443 h 5361821"/>
              <a:gd name="connsiteX0" fmla="*/ 551653 w 3968602"/>
              <a:gd name="connsiteY0" fmla="*/ 1236718 h 5368096"/>
              <a:gd name="connsiteX1" fmla="*/ 900974 w 3968602"/>
              <a:gd name="connsiteY1" fmla="*/ 857741 h 5368096"/>
              <a:gd name="connsiteX2" fmla="*/ 2191303 w 3968602"/>
              <a:gd name="connsiteY2" fmla="*/ 440979 h 5368096"/>
              <a:gd name="connsiteX3" fmla="*/ 3968602 w 3968602"/>
              <a:gd name="connsiteY3" fmla="*/ 190202 h 5368096"/>
              <a:gd name="connsiteX4" fmla="*/ 3962674 w 3968602"/>
              <a:gd name="connsiteY4" fmla="*/ 5368096 h 5368096"/>
              <a:gd name="connsiteX5" fmla="*/ 2606747 w 3968602"/>
              <a:gd name="connsiteY5" fmla="*/ 5356373 h 5368096"/>
              <a:gd name="connsiteX6" fmla="*/ 926132 w 3968602"/>
              <a:gd name="connsiteY6" fmla="*/ 4747696 h 5368096"/>
              <a:gd name="connsiteX7" fmla="*/ 9 w 3968602"/>
              <a:gd name="connsiteY7" fmla="*/ 3317481 h 5368096"/>
              <a:gd name="connsiteX8" fmla="*/ 27671 w 3968602"/>
              <a:gd name="connsiteY8" fmla="*/ 2070092 h 5368096"/>
              <a:gd name="connsiteX9" fmla="*/ 551653 w 3968602"/>
              <a:gd name="connsiteY9" fmla="*/ 1236718 h 5368096"/>
              <a:gd name="connsiteX0" fmla="*/ 551653 w 3968602"/>
              <a:gd name="connsiteY0" fmla="*/ 1289308 h 5420686"/>
              <a:gd name="connsiteX1" fmla="*/ 900974 w 3968602"/>
              <a:gd name="connsiteY1" fmla="*/ 910331 h 5420686"/>
              <a:gd name="connsiteX2" fmla="*/ 2191303 w 3968602"/>
              <a:gd name="connsiteY2" fmla="*/ 493569 h 5420686"/>
              <a:gd name="connsiteX3" fmla="*/ 3968602 w 3968602"/>
              <a:gd name="connsiteY3" fmla="*/ 242792 h 5420686"/>
              <a:gd name="connsiteX4" fmla="*/ 3962674 w 3968602"/>
              <a:gd name="connsiteY4" fmla="*/ 5420686 h 5420686"/>
              <a:gd name="connsiteX5" fmla="*/ 2606747 w 3968602"/>
              <a:gd name="connsiteY5" fmla="*/ 5408963 h 5420686"/>
              <a:gd name="connsiteX6" fmla="*/ 926132 w 3968602"/>
              <a:gd name="connsiteY6" fmla="*/ 4800286 h 5420686"/>
              <a:gd name="connsiteX7" fmla="*/ 9 w 3968602"/>
              <a:gd name="connsiteY7" fmla="*/ 3370071 h 5420686"/>
              <a:gd name="connsiteX8" fmla="*/ 27671 w 3968602"/>
              <a:gd name="connsiteY8" fmla="*/ 2122682 h 5420686"/>
              <a:gd name="connsiteX9" fmla="*/ 551653 w 3968602"/>
              <a:gd name="connsiteY9" fmla="*/ 1289308 h 5420686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77580 h 5208958"/>
              <a:gd name="connsiteX1" fmla="*/ 900974 w 3968602"/>
              <a:gd name="connsiteY1" fmla="*/ 698603 h 5208958"/>
              <a:gd name="connsiteX2" fmla="*/ 3140873 w 3968602"/>
              <a:gd name="connsiteY2" fmla="*/ 47379 h 5208958"/>
              <a:gd name="connsiteX3" fmla="*/ 3968602 w 3968602"/>
              <a:gd name="connsiteY3" fmla="*/ 31064 h 5208958"/>
              <a:gd name="connsiteX4" fmla="*/ 3962674 w 3968602"/>
              <a:gd name="connsiteY4" fmla="*/ 5208958 h 5208958"/>
              <a:gd name="connsiteX5" fmla="*/ 2606747 w 3968602"/>
              <a:gd name="connsiteY5" fmla="*/ 5197235 h 5208958"/>
              <a:gd name="connsiteX6" fmla="*/ 926132 w 3968602"/>
              <a:gd name="connsiteY6" fmla="*/ 4588558 h 5208958"/>
              <a:gd name="connsiteX7" fmla="*/ 9 w 3968602"/>
              <a:gd name="connsiteY7" fmla="*/ 3158343 h 5208958"/>
              <a:gd name="connsiteX8" fmla="*/ 27671 w 3968602"/>
              <a:gd name="connsiteY8" fmla="*/ 1910954 h 5208958"/>
              <a:gd name="connsiteX9" fmla="*/ 551653 w 3968602"/>
              <a:gd name="connsiteY9" fmla="*/ 1077580 h 5208958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507827 w 3968602"/>
              <a:gd name="connsiteY2" fmla="*/ 51484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80325"/>
              <a:gd name="connsiteY0" fmla="*/ 1023988 h 5155366"/>
              <a:gd name="connsiteX1" fmla="*/ 900974 w 3980325"/>
              <a:gd name="connsiteY1" fmla="*/ 645011 h 5155366"/>
              <a:gd name="connsiteX2" fmla="*/ 2507827 w 3980325"/>
              <a:gd name="connsiteY2" fmla="*/ 28956 h 5155366"/>
              <a:gd name="connsiteX3" fmla="*/ 3980325 w 3980325"/>
              <a:gd name="connsiteY3" fmla="*/ 739472 h 5155366"/>
              <a:gd name="connsiteX4" fmla="*/ 3962674 w 3980325"/>
              <a:gd name="connsiteY4" fmla="*/ 5155366 h 5155366"/>
              <a:gd name="connsiteX5" fmla="*/ 2606747 w 3980325"/>
              <a:gd name="connsiteY5" fmla="*/ 5143643 h 5155366"/>
              <a:gd name="connsiteX6" fmla="*/ 926132 w 3980325"/>
              <a:gd name="connsiteY6" fmla="*/ 4534966 h 5155366"/>
              <a:gd name="connsiteX7" fmla="*/ 9 w 3980325"/>
              <a:gd name="connsiteY7" fmla="*/ 3104751 h 5155366"/>
              <a:gd name="connsiteX8" fmla="*/ 27671 w 3980325"/>
              <a:gd name="connsiteY8" fmla="*/ 1857362 h 5155366"/>
              <a:gd name="connsiteX9" fmla="*/ 551653 w 3980325"/>
              <a:gd name="connsiteY9" fmla="*/ 1023988 h 5155366"/>
              <a:gd name="connsiteX0" fmla="*/ 551653 w 3980325"/>
              <a:gd name="connsiteY0" fmla="*/ 832496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9" fmla="*/ 551653 w 3980325"/>
              <a:gd name="connsiteY9" fmla="*/ 832496 h 4963874"/>
              <a:gd name="connsiteX0" fmla="*/ 27671 w 3980325"/>
              <a:gd name="connsiteY0" fmla="*/ 1665870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0" fmla="*/ 27671 w 3980325"/>
              <a:gd name="connsiteY0" fmla="*/ 1648082 h 4946086"/>
              <a:gd name="connsiteX1" fmla="*/ 900974 w 3980325"/>
              <a:gd name="connsiteY1" fmla="*/ 435731 h 4946086"/>
              <a:gd name="connsiteX2" fmla="*/ 1909950 w 3980325"/>
              <a:gd name="connsiteY2" fmla="*/ 18969 h 4946086"/>
              <a:gd name="connsiteX3" fmla="*/ 3980325 w 3980325"/>
              <a:gd name="connsiteY3" fmla="*/ 1221853 h 4946086"/>
              <a:gd name="connsiteX4" fmla="*/ 3962674 w 3980325"/>
              <a:gd name="connsiteY4" fmla="*/ 4946086 h 4946086"/>
              <a:gd name="connsiteX5" fmla="*/ 2606747 w 3980325"/>
              <a:gd name="connsiteY5" fmla="*/ 4934363 h 4946086"/>
              <a:gd name="connsiteX6" fmla="*/ 926132 w 3980325"/>
              <a:gd name="connsiteY6" fmla="*/ 4325686 h 4946086"/>
              <a:gd name="connsiteX7" fmla="*/ 9 w 3980325"/>
              <a:gd name="connsiteY7" fmla="*/ 2895471 h 4946086"/>
              <a:gd name="connsiteX8" fmla="*/ 27671 w 3980325"/>
              <a:gd name="connsiteY8" fmla="*/ 1648082 h 4946086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2 w 3980338"/>
              <a:gd name="connsiteY0" fmla="*/ 2919245 h 4969860"/>
              <a:gd name="connsiteX1" fmla="*/ 900987 w 3980338"/>
              <a:gd name="connsiteY1" fmla="*/ 459505 h 4969860"/>
              <a:gd name="connsiteX2" fmla="*/ 1909963 w 3980338"/>
              <a:gd name="connsiteY2" fmla="*/ 42743 h 4969860"/>
              <a:gd name="connsiteX3" fmla="*/ 3980338 w 3980338"/>
              <a:gd name="connsiteY3" fmla="*/ 1245627 h 4969860"/>
              <a:gd name="connsiteX4" fmla="*/ 3962687 w 3980338"/>
              <a:gd name="connsiteY4" fmla="*/ 4969860 h 4969860"/>
              <a:gd name="connsiteX5" fmla="*/ 2606760 w 3980338"/>
              <a:gd name="connsiteY5" fmla="*/ 4958137 h 4969860"/>
              <a:gd name="connsiteX6" fmla="*/ 926145 w 3980338"/>
              <a:gd name="connsiteY6" fmla="*/ 4349460 h 4969860"/>
              <a:gd name="connsiteX7" fmla="*/ 22 w 3980338"/>
              <a:gd name="connsiteY7" fmla="*/ 2919245 h 4969860"/>
              <a:gd name="connsiteX0" fmla="*/ 1783 w 3982099"/>
              <a:gd name="connsiteY0" fmla="*/ 2919245 h 4969860"/>
              <a:gd name="connsiteX1" fmla="*/ 902748 w 3982099"/>
              <a:gd name="connsiteY1" fmla="*/ 459505 h 4969860"/>
              <a:gd name="connsiteX2" fmla="*/ 1911724 w 3982099"/>
              <a:gd name="connsiteY2" fmla="*/ 42743 h 4969860"/>
              <a:gd name="connsiteX3" fmla="*/ 3982099 w 3982099"/>
              <a:gd name="connsiteY3" fmla="*/ 1245627 h 4969860"/>
              <a:gd name="connsiteX4" fmla="*/ 3964448 w 3982099"/>
              <a:gd name="connsiteY4" fmla="*/ 4969860 h 4969860"/>
              <a:gd name="connsiteX5" fmla="*/ 2608521 w 3982099"/>
              <a:gd name="connsiteY5" fmla="*/ 4958137 h 4969860"/>
              <a:gd name="connsiteX6" fmla="*/ 927906 w 3982099"/>
              <a:gd name="connsiteY6" fmla="*/ 4349460 h 4969860"/>
              <a:gd name="connsiteX7" fmla="*/ 1783 w 3982099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2165 w 3982481"/>
              <a:gd name="connsiteY0" fmla="*/ 2919245 h 4969860"/>
              <a:gd name="connsiteX1" fmla="*/ 903130 w 3982481"/>
              <a:gd name="connsiteY1" fmla="*/ 459505 h 4969860"/>
              <a:gd name="connsiteX2" fmla="*/ 1912106 w 3982481"/>
              <a:gd name="connsiteY2" fmla="*/ 42743 h 4969860"/>
              <a:gd name="connsiteX3" fmla="*/ 3982481 w 3982481"/>
              <a:gd name="connsiteY3" fmla="*/ 1245627 h 4969860"/>
              <a:gd name="connsiteX4" fmla="*/ 3964830 w 3982481"/>
              <a:gd name="connsiteY4" fmla="*/ 4969860 h 4969860"/>
              <a:gd name="connsiteX5" fmla="*/ 2608903 w 3982481"/>
              <a:gd name="connsiteY5" fmla="*/ 4958137 h 4969860"/>
              <a:gd name="connsiteX6" fmla="*/ 928288 w 3982481"/>
              <a:gd name="connsiteY6" fmla="*/ 4349460 h 4969860"/>
              <a:gd name="connsiteX7" fmla="*/ 2165 w 3982481"/>
              <a:gd name="connsiteY7" fmla="*/ 2919245 h 4969860"/>
              <a:gd name="connsiteX0" fmla="*/ 2165 w 3982481"/>
              <a:gd name="connsiteY0" fmla="*/ 2789112 h 4839727"/>
              <a:gd name="connsiteX1" fmla="*/ 903130 w 3982481"/>
              <a:gd name="connsiteY1" fmla="*/ 329372 h 4839727"/>
              <a:gd name="connsiteX2" fmla="*/ 1783152 w 3982481"/>
              <a:gd name="connsiteY2" fmla="*/ 53287 h 4839727"/>
              <a:gd name="connsiteX3" fmla="*/ 3982481 w 3982481"/>
              <a:gd name="connsiteY3" fmla="*/ 1115494 h 4839727"/>
              <a:gd name="connsiteX4" fmla="*/ 3964830 w 3982481"/>
              <a:gd name="connsiteY4" fmla="*/ 4839727 h 4839727"/>
              <a:gd name="connsiteX5" fmla="*/ 2608903 w 3982481"/>
              <a:gd name="connsiteY5" fmla="*/ 4828004 h 4839727"/>
              <a:gd name="connsiteX6" fmla="*/ 928288 w 3982481"/>
              <a:gd name="connsiteY6" fmla="*/ 4219327 h 4839727"/>
              <a:gd name="connsiteX7" fmla="*/ 2165 w 3982481"/>
              <a:gd name="connsiteY7" fmla="*/ 2789112 h 4839727"/>
              <a:gd name="connsiteX0" fmla="*/ 2165 w 3982481"/>
              <a:gd name="connsiteY0" fmla="*/ 2810501 h 4861116"/>
              <a:gd name="connsiteX1" fmla="*/ 903130 w 3982481"/>
              <a:gd name="connsiteY1" fmla="*/ 350761 h 4861116"/>
              <a:gd name="connsiteX2" fmla="*/ 1841768 w 3982481"/>
              <a:gd name="connsiteY2" fmla="*/ 51230 h 4861116"/>
              <a:gd name="connsiteX3" fmla="*/ 3982481 w 3982481"/>
              <a:gd name="connsiteY3" fmla="*/ 1136883 h 4861116"/>
              <a:gd name="connsiteX4" fmla="*/ 3964830 w 3982481"/>
              <a:gd name="connsiteY4" fmla="*/ 4861116 h 4861116"/>
              <a:gd name="connsiteX5" fmla="*/ 2608903 w 3982481"/>
              <a:gd name="connsiteY5" fmla="*/ 4849393 h 4861116"/>
              <a:gd name="connsiteX6" fmla="*/ 928288 w 3982481"/>
              <a:gd name="connsiteY6" fmla="*/ 4240716 h 4861116"/>
              <a:gd name="connsiteX7" fmla="*/ 2165 w 3982481"/>
              <a:gd name="connsiteY7" fmla="*/ 2810501 h 4861116"/>
              <a:gd name="connsiteX0" fmla="*/ 2165 w 3982481"/>
              <a:gd name="connsiteY0" fmla="*/ 2763783 h 4814398"/>
              <a:gd name="connsiteX1" fmla="*/ 903130 w 3982481"/>
              <a:gd name="connsiteY1" fmla="*/ 304043 h 4814398"/>
              <a:gd name="connsiteX2" fmla="*/ 1841768 w 3982481"/>
              <a:gd name="connsiteY2" fmla="*/ 4512 h 4814398"/>
              <a:gd name="connsiteX3" fmla="*/ 3982481 w 3982481"/>
              <a:gd name="connsiteY3" fmla="*/ 1090165 h 4814398"/>
              <a:gd name="connsiteX4" fmla="*/ 3964830 w 3982481"/>
              <a:gd name="connsiteY4" fmla="*/ 4814398 h 4814398"/>
              <a:gd name="connsiteX5" fmla="*/ 2608903 w 3982481"/>
              <a:gd name="connsiteY5" fmla="*/ 4802675 h 4814398"/>
              <a:gd name="connsiteX6" fmla="*/ 928288 w 3982481"/>
              <a:gd name="connsiteY6" fmla="*/ 4193998 h 4814398"/>
              <a:gd name="connsiteX7" fmla="*/ 2165 w 3982481"/>
              <a:gd name="connsiteY7" fmla="*/ 2763783 h 4814398"/>
              <a:gd name="connsiteX0" fmla="*/ 2165 w 3966053"/>
              <a:gd name="connsiteY0" fmla="*/ 2761230 h 4811845"/>
              <a:gd name="connsiteX1" fmla="*/ 903130 w 3966053"/>
              <a:gd name="connsiteY1" fmla="*/ 301490 h 4811845"/>
              <a:gd name="connsiteX2" fmla="*/ 1841768 w 3966053"/>
              <a:gd name="connsiteY2" fmla="*/ 1959 h 4811845"/>
              <a:gd name="connsiteX3" fmla="*/ 3959035 w 3966053"/>
              <a:gd name="connsiteY3" fmla="*/ 1404135 h 4811845"/>
              <a:gd name="connsiteX4" fmla="*/ 3964830 w 3966053"/>
              <a:gd name="connsiteY4" fmla="*/ 4811845 h 4811845"/>
              <a:gd name="connsiteX5" fmla="*/ 2608903 w 3966053"/>
              <a:gd name="connsiteY5" fmla="*/ 4800122 h 4811845"/>
              <a:gd name="connsiteX6" fmla="*/ 928288 w 3966053"/>
              <a:gd name="connsiteY6" fmla="*/ 4191445 h 4811845"/>
              <a:gd name="connsiteX7" fmla="*/ 2165 w 3966053"/>
              <a:gd name="connsiteY7" fmla="*/ 2761230 h 4811845"/>
              <a:gd name="connsiteX0" fmla="*/ 10 w 3963898"/>
              <a:gd name="connsiteY0" fmla="*/ 2761230 h 4811845"/>
              <a:gd name="connsiteX1" fmla="*/ 1839613 w 3963898"/>
              <a:gd name="connsiteY1" fmla="*/ 1959 h 4811845"/>
              <a:gd name="connsiteX2" fmla="*/ 3956880 w 3963898"/>
              <a:gd name="connsiteY2" fmla="*/ 1404135 h 4811845"/>
              <a:gd name="connsiteX3" fmla="*/ 3962675 w 3963898"/>
              <a:gd name="connsiteY3" fmla="*/ 4811845 h 4811845"/>
              <a:gd name="connsiteX4" fmla="*/ 2606748 w 3963898"/>
              <a:gd name="connsiteY4" fmla="*/ 4800122 h 4811845"/>
              <a:gd name="connsiteX5" fmla="*/ 926133 w 3963898"/>
              <a:gd name="connsiteY5" fmla="*/ 4191445 h 4811845"/>
              <a:gd name="connsiteX6" fmla="*/ 10 w 3963898"/>
              <a:gd name="connsiteY6" fmla="*/ 2761230 h 4811845"/>
              <a:gd name="connsiteX0" fmla="*/ 40753 w 4004641"/>
              <a:gd name="connsiteY0" fmla="*/ 2761230 h 4811845"/>
              <a:gd name="connsiteX1" fmla="*/ 1880356 w 4004641"/>
              <a:gd name="connsiteY1" fmla="*/ 1959 h 4811845"/>
              <a:gd name="connsiteX2" fmla="*/ 3997623 w 4004641"/>
              <a:gd name="connsiteY2" fmla="*/ 1404135 h 4811845"/>
              <a:gd name="connsiteX3" fmla="*/ 4003418 w 4004641"/>
              <a:gd name="connsiteY3" fmla="*/ 4811845 h 4811845"/>
              <a:gd name="connsiteX4" fmla="*/ 2647491 w 4004641"/>
              <a:gd name="connsiteY4" fmla="*/ 4800122 h 4811845"/>
              <a:gd name="connsiteX5" fmla="*/ 966876 w 4004641"/>
              <a:gd name="connsiteY5" fmla="*/ 4191445 h 4811845"/>
              <a:gd name="connsiteX6" fmla="*/ 40753 w 4004641"/>
              <a:gd name="connsiteY6" fmla="*/ 2761230 h 4811845"/>
              <a:gd name="connsiteX0" fmla="*/ 42701 w 4006589"/>
              <a:gd name="connsiteY0" fmla="*/ 2761230 h 4811845"/>
              <a:gd name="connsiteX1" fmla="*/ 1882304 w 4006589"/>
              <a:gd name="connsiteY1" fmla="*/ 1959 h 4811845"/>
              <a:gd name="connsiteX2" fmla="*/ 3999571 w 4006589"/>
              <a:gd name="connsiteY2" fmla="*/ 1404135 h 4811845"/>
              <a:gd name="connsiteX3" fmla="*/ 4005366 w 4006589"/>
              <a:gd name="connsiteY3" fmla="*/ 4811845 h 4811845"/>
              <a:gd name="connsiteX4" fmla="*/ 2649439 w 4006589"/>
              <a:gd name="connsiteY4" fmla="*/ 4800122 h 4811845"/>
              <a:gd name="connsiteX5" fmla="*/ 968824 w 4006589"/>
              <a:gd name="connsiteY5" fmla="*/ 4191445 h 4811845"/>
              <a:gd name="connsiteX6" fmla="*/ 42701 w 4006589"/>
              <a:gd name="connsiteY6" fmla="*/ 2761230 h 4811845"/>
              <a:gd name="connsiteX0" fmla="*/ 37553 w 4001441"/>
              <a:gd name="connsiteY0" fmla="*/ 2761230 h 4811845"/>
              <a:gd name="connsiteX1" fmla="*/ 1877156 w 4001441"/>
              <a:gd name="connsiteY1" fmla="*/ 1959 h 4811845"/>
              <a:gd name="connsiteX2" fmla="*/ 3994423 w 4001441"/>
              <a:gd name="connsiteY2" fmla="*/ 1404135 h 4811845"/>
              <a:gd name="connsiteX3" fmla="*/ 4000218 w 4001441"/>
              <a:gd name="connsiteY3" fmla="*/ 4811845 h 4811845"/>
              <a:gd name="connsiteX4" fmla="*/ 2644291 w 4001441"/>
              <a:gd name="connsiteY4" fmla="*/ 4800122 h 4811845"/>
              <a:gd name="connsiteX5" fmla="*/ 963676 w 4001441"/>
              <a:gd name="connsiteY5" fmla="*/ 4191445 h 4811845"/>
              <a:gd name="connsiteX6" fmla="*/ 37553 w 4001441"/>
              <a:gd name="connsiteY6" fmla="*/ 2761230 h 48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1441" h="4811845">
                <a:moveTo>
                  <a:pt x="37553" y="2761230"/>
                </a:moveTo>
                <a:cubicBezTo>
                  <a:pt x="-267400" y="749997"/>
                  <a:pt x="1370078" y="52295"/>
                  <a:pt x="1877156" y="1959"/>
                </a:cubicBezTo>
                <a:cubicBezTo>
                  <a:pt x="2804596" y="-35312"/>
                  <a:pt x="3830828" y="460356"/>
                  <a:pt x="3994423" y="1404135"/>
                </a:cubicBezTo>
                <a:cubicBezTo>
                  <a:pt x="3988539" y="2876100"/>
                  <a:pt x="4006102" y="3339880"/>
                  <a:pt x="4000218" y="4811845"/>
                </a:cubicBezTo>
                <a:lnTo>
                  <a:pt x="2644291" y="4800122"/>
                </a:lnTo>
                <a:cubicBezTo>
                  <a:pt x="1985801" y="4726030"/>
                  <a:pt x="964379" y="4400353"/>
                  <a:pt x="963676" y="4191445"/>
                </a:cubicBezTo>
                <a:cubicBezTo>
                  <a:pt x="564389" y="3982537"/>
                  <a:pt x="34896" y="3236805"/>
                  <a:pt x="37553" y="276123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9486" t="-3644" r="-19182" b="-159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Titolo 5">
            <a:extLst>
              <a:ext uri="{FF2B5EF4-FFF2-40B4-BE49-F238E27FC236}">
                <a16:creationId xmlns:a16="http://schemas.microsoft.com/office/drawing/2014/main" id="{85784A69-D32E-1A17-D9FC-18208710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47189"/>
            <a:ext cx="11154508" cy="552586"/>
          </a:xfrm>
        </p:spPr>
        <p:txBody>
          <a:bodyPr anchor="ctr" anchorCtr="0"/>
          <a:lstStyle/>
          <a:p>
            <a:pPr algn="l">
              <a:lnSpc>
                <a:spcPts val="2860"/>
              </a:lnSpc>
              <a:spcBef>
                <a:spcPts val="1000"/>
              </a:spcBef>
            </a:pPr>
            <a:r>
              <a:rPr lang="it-IT" spc="-150" dirty="0"/>
              <a:t>Beati voi … perseguitati…</a:t>
            </a:r>
            <a:endParaRPr lang="it-IT" spc="-1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3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/>
      <p:bldP spid="4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831" y="809625"/>
            <a:ext cx="8092272" cy="5962962"/>
          </a:xfrm>
        </p:spPr>
        <p:txBody>
          <a:bodyPr/>
          <a:lstStyle/>
          <a:p>
            <a:pPr marL="0" indent="0">
              <a:lnSpc>
                <a:spcPts val="2900"/>
              </a:lnSpc>
              <a:buNone/>
            </a:pPr>
            <a:r>
              <a:rPr lang="it-IT" sz="2800" cap="small" dirty="0">
                <a:solidFill>
                  <a:srgbClr val="002060"/>
                </a:solidFill>
              </a:rPr>
              <a:t>Padre Nostro -- 10 Ave Maria -- Gloria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dirty="0">
                <a:solidFill>
                  <a:srgbClr val="0062AC"/>
                </a:solidFill>
                <a:latin typeface="Arrus Blk OSF BT" panose="02090805060506020404" pitchFamily="18" charset="0"/>
              </a:rPr>
              <a:t>Maria Regina della pace, prega per noi.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it-IT" sz="2800" i="1" dirty="0">
                <a:solidFill>
                  <a:srgbClr val="FF0000"/>
                </a:solidFill>
              </a:rPr>
              <a:t>Maria, Aiuto dei cristiani, </a:t>
            </a:r>
            <a:br>
              <a:rPr lang="it-IT" sz="2800" i="1" dirty="0">
                <a:solidFill>
                  <a:srgbClr val="FF0000"/>
                </a:solidFill>
              </a:rPr>
            </a:br>
            <a:r>
              <a:rPr lang="it-IT" sz="2800" i="1" dirty="0">
                <a:solidFill>
                  <a:srgbClr val="FF0000"/>
                </a:solidFill>
              </a:rPr>
              <a:t>intercedi per tutti i nostri fratelli perseguitati, imprigionati, torturati o costretti a lasciare </a:t>
            </a:r>
            <a:br>
              <a:rPr lang="it-IT" sz="2800" i="1" dirty="0">
                <a:solidFill>
                  <a:srgbClr val="FF0000"/>
                </a:solidFill>
              </a:rPr>
            </a:br>
            <a:r>
              <a:rPr lang="it-IT" sz="2800" i="1" dirty="0">
                <a:solidFill>
                  <a:srgbClr val="FF0000"/>
                </a:solidFill>
              </a:rPr>
              <a:t>il proprio paese a causa della loro fede.</a:t>
            </a:r>
          </a:p>
          <a:p>
            <a:pPr marL="0" indent="0">
              <a:lnSpc>
                <a:spcPts val="2900"/>
              </a:lnSpc>
              <a:spcBef>
                <a:spcPts val="3000"/>
              </a:spcBef>
              <a:buNone/>
              <a:tabLst>
                <a:tab pos="452438" algn="l"/>
              </a:tabLst>
            </a:pPr>
            <a:r>
              <a:rPr lang="it-IT" sz="4000" dirty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highlight>
                  <a:srgbClr val="00FFFF"/>
                </a:highlight>
                <a:latin typeface="Franklin Gothic Heavy" panose="020B0903020102020204" pitchFamily="34" charset="0"/>
              </a:rPr>
              <a:t>S</a:t>
            </a:r>
            <a:r>
              <a:rPr lang="it-IT" sz="2800" dirty="0">
                <a:latin typeface="Franklin Gothic Heavy" panose="020B0903020102020204" pitchFamily="34" charset="0"/>
              </a:rPr>
              <a:t>otto la tua protezione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cerchiamo rifugio,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Santa Madre di Dio.</a:t>
            </a:r>
          </a:p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>
                <a:latin typeface="Franklin Gothic Heavy" panose="020B0903020102020204" pitchFamily="34" charset="0"/>
              </a:rPr>
              <a:t>Non disprezzare le suppliche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di noi che siamo nella prova,</a:t>
            </a:r>
          </a:p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>
                <a:latin typeface="Franklin Gothic Heavy" panose="020B0903020102020204" pitchFamily="34" charset="0"/>
              </a:rPr>
              <a:t>ma liberaci da ogni pericolo,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o Vergine gloriosa e benedetta.</a:t>
            </a:r>
          </a:p>
          <a:p>
            <a:pPr marL="0" indent="0">
              <a:spcBef>
                <a:spcPts val="0"/>
              </a:spcBef>
              <a:buNone/>
            </a:pPr>
            <a:endParaRPr lang="it-IT" sz="2800" dirty="0">
              <a:solidFill>
                <a:srgbClr val="0062AC"/>
              </a:solidFill>
              <a:latin typeface="Arrus Blk OSF BT" panose="02090805060506020404" pitchFamily="18" charset="0"/>
            </a:endParaRPr>
          </a:p>
          <a:p>
            <a:pPr marL="0" indent="0">
              <a:lnSpc>
                <a:spcPts val="2900"/>
              </a:lnSpc>
              <a:buNone/>
            </a:pPr>
            <a:endParaRPr lang="it-IT" sz="2500" dirty="0"/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187" y="940038"/>
            <a:ext cx="3623417" cy="46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5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086" y="989007"/>
            <a:ext cx="11011452" cy="635337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pc="-150" dirty="0"/>
              <a:t>La gloria dei perseguitati per la fede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03727"/>
            <a:ext cx="9020908" cy="4726282"/>
          </a:xfrm>
        </p:spPr>
        <p:txBody>
          <a:bodyPr/>
          <a:lstStyle/>
          <a:p>
            <a:pPr marL="0" indent="0">
              <a:buNone/>
              <a:tabLst>
                <a:tab pos="6096000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Dal libro dell’Apocalisse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(6,9-11)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2873"/>
              </a:lnSpc>
              <a:spcBef>
                <a:spcPts val="400"/>
              </a:spcBef>
              <a:buNone/>
            </a:pPr>
            <a:r>
              <a:rPr lang="it-IT" sz="2600" dirty="0"/>
              <a:t>Quando l'Agnello aprì il quinto sigillo, vidi sotto l'altare </a:t>
            </a:r>
            <a:br>
              <a:rPr lang="it-IT" sz="2600" dirty="0"/>
            </a:br>
            <a:r>
              <a:rPr lang="it-IT" sz="2600" dirty="0"/>
              <a:t>le anime di coloro che furono immolati a causa della </a:t>
            </a:r>
            <a:br>
              <a:rPr lang="it-IT" sz="2600" dirty="0"/>
            </a:br>
            <a:r>
              <a:rPr lang="it-IT" sz="2600" dirty="0"/>
              <a:t>parola di Dio e della testimonianza che gli avevano resa. </a:t>
            </a:r>
          </a:p>
          <a:p>
            <a:pPr marL="0" indent="0">
              <a:lnSpc>
                <a:spcPts val="2873"/>
              </a:lnSpc>
              <a:spcBef>
                <a:spcPts val="400"/>
              </a:spcBef>
              <a:buNone/>
            </a:pPr>
            <a:r>
              <a:rPr lang="it-IT" sz="2600" dirty="0"/>
              <a:t>E gridarono a gran voce:</a:t>
            </a:r>
          </a:p>
          <a:p>
            <a:pPr marL="0" indent="0">
              <a:lnSpc>
                <a:spcPts val="2873"/>
              </a:lnSpc>
              <a:spcBef>
                <a:spcPts val="400"/>
              </a:spcBef>
              <a:buNone/>
            </a:pPr>
            <a:r>
              <a:rPr lang="it-IT" sz="2600" dirty="0"/>
              <a:t>«Fino a quando, Sovrano, tu che sei santo e verace, </a:t>
            </a:r>
            <a:br>
              <a:rPr lang="it-IT" sz="2600" dirty="0"/>
            </a:br>
            <a:r>
              <a:rPr lang="it-IT" sz="2600" dirty="0"/>
              <a:t>non farai giustizia e non vendicherai </a:t>
            </a:r>
            <a:br>
              <a:rPr lang="it-IT" sz="2600" dirty="0"/>
            </a:br>
            <a:r>
              <a:rPr lang="it-IT" sz="2600" dirty="0"/>
              <a:t>il nostro sangue sopra gli abitanti della terra?».</a:t>
            </a:r>
          </a:p>
          <a:p>
            <a:pPr marL="0" indent="0">
              <a:lnSpc>
                <a:spcPts val="2873"/>
              </a:lnSpc>
              <a:spcBef>
                <a:spcPts val="400"/>
              </a:spcBef>
              <a:buNone/>
            </a:pPr>
            <a:r>
              <a:rPr lang="it-IT" sz="2600" dirty="0"/>
              <a:t>Allora venne data a ciascuno di essi una veste candida </a:t>
            </a:r>
            <a:br>
              <a:rPr lang="it-IT" sz="2600" dirty="0"/>
            </a:br>
            <a:r>
              <a:rPr lang="it-IT" sz="2600" dirty="0"/>
              <a:t>e fu detto loro di pazientare ancora un poco, finché fosse completo il numero dei loro compagni di servizio </a:t>
            </a:r>
            <a:br>
              <a:rPr lang="it-IT" sz="2600" dirty="0"/>
            </a:br>
            <a:r>
              <a:rPr lang="it-IT" sz="2600" dirty="0"/>
              <a:t>e dei loro fratelli che dovevano essere uccisi come loro. 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A76E56D3-E4C9-C999-33D3-03D87E45BE3A}"/>
              </a:ext>
            </a:extLst>
          </p:cNvPr>
          <p:cNvSpPr txBox="1">
            <a:spLocks/>
          </p:cNvSpPr>
          <p:nvPr/>
        </p:nvSpPr>
        <p:spPr>
          <a:xfrm>
            <a:off x="545547" y="409118"/>
            <a:ext cx="11151705" cy="4005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solidFill>
                  <a:schemeClr val="bg2">
                    <a:lumMod val="50000"/>
                  </a:schemeClr>
                </a:solidFill>
              </a:rPr>
              <a:t>Quinta meditazione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2559E0F-65C5-5010-8C35-4F4C19273FB8}"/>
              </a:ext>
            </a:extLst>
          </p:cNvPr>
          <p:cNvSpPr/>
          <p:nvPr/>
        </p:nvSpPr>
        <p:spPr>
          <a:xfrm>
            <a:off x="9589477" y="1803726"/>
            <a:ext cx="3376979" cy="4465569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0322" h="4880225">
                <a:moveTo>
                  <a:pt x="528204" y="748847"/>
                </a:moveTo>
                <a:cubicBezTo>
                  <a:pt x="696015" y="563912"/>
                  <a:pt x="584712" y="494678"/>
                  <a:pt x="877525" y="369870"/>
                </a:cubicBezTo>
                <a:cubicBezTo>
                  <a:pt x="1170338" y="245062"/>
                  <a:pt x="1797063" y="77251"/>
                  <a:pt x="2285085" y="0"/>
                </a:cubicBezTo>
                <a:cubicBezTo>
                  <a:pt x="3107017" y="150298"/>
                  <a:pt x="3394695" y="12921"/>
                  <a:pt x="3980322" y="605008"/>
                </a:cubicBezTo>
                <a:lnTo>
                  <a:pt x="3939225" y="4880225"/>
                </a:lnTo>
                <a:lnTo>
                  <a:pt x="2301945" y="4845056"/>
                </a:lnTo>
                <a:cubicBezTo>
                  <a:pt x="1643455" y="4770964"/>
                  <a:pt x="903386" y="4468733"/>
                  <a:pt x="902683" y="4259825"/>
                </a:cubicBezTo>
                <a:cubicBezTo>
                  <a:pt x="901980" y="4050917"/>
                  <a:pt x="-2651" y="4102354"/>
                  <a:pt x="6" y="3626779"/>
                </a:cubicBezTo>
                <a:cubicBezTo>
                  <a:pt x="1411" y="2945260"/>
                  <a:pt x="2817" y="2263740"/>
                  <a:pt x="4222" y="1582221"/>
                </a:cubicBezTo>
                <a:cubicBezTo>
                  <a:pt x="178883" y="1304430"/>
                  <a:pt x="14496" y="903348"/>
                  <a:pt x="528204" y="748847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2413" r="-7859"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176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831" y="809625"/>
            <a:ext cx="8092272" cy="5962962"/>
          </a:xfrm>
        </p:spPr>
        <p:txBody>
          <a:bodyPr/>
          <a:lstStyle/>
          <a:p>
            <a:pPr marL="0" indent="0">
              <a:lnSpc>
                <a:spcPts val="2900"/>
              </a:lnSpc>
              <a:buNone/>
            </a:pPr>
            <a:r>
              <a:rPr lang="it-IT" sz="2800" cap="small" dirty="0">
                <a:solidFill>
                  <a:srgbClr val="002060"/>
                </a:solidFill>
              </a:rPr>
              <a:t>Padre Nostro -- 10 Ave Maria -- Gloria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dirty="0">
                <a:solidFill>
                  <a:srgbClr val="0062AC"/>
                </a:solidFill>
                <a:latin typeface="Arrus Blk OSF BT" panose="02090805060506020404" pitchFamily="18" charset="0"/>
              </a:rPr>
              <a:t>Maria Regina della pace, prega per noi.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it-IT" sz="2800" i="1" dirty="0">
                <a:solidFill>
                  <a:srgbClr val="FF0000"/>
                </a:solidFill>
              </a:rPr>
              <a:t>Maria, Aiuto dei cristiani, </a:t>
            </a:r>
            <a:br>
              <a:rPr lang="it-IT" sz="2800" i="1" dirty="0">
                <a:solidFill>
                  <a:srgbClr val="FF0000"/>
                </a:solidFill>
              </a:rPr>
            </a:br>
            <a:r>
              <a:rPr lang="it-IT" sz="2800" i="1" dirty="0">
                <a:solidFill>
                  <a:srgbClr val="FF0000"/>
                </a:solidFill>
              </a:rPr>
              <a:t>intercedi per tutti i nostri fratelli perseguitati, imprigionati, torturati o costretti a lasciare </a:t>
            </a:r>
            <a:br>
              <a:rPr lang="it-IT" sz="2800" i="1" dirty="0">
                <a:solidFill>
                  <a:srgbClr val="FF0000"/>
                </a:solidFill>
              </a:rPr>
            </a:br>
            <a:r>
              <a:rPr lang="it-IT" sz="2800" i="1" dirty="0">
                <a:solidFill>
                  <a:srgbClr val="FF0000"/>
                </a:solidFill>
              </a:rPr>
              <a:t>il proprio paese a causa della loro fede.</a:t>
            </a:r>
          </a:p>
          <a:p>
            <a:pPr marL="0" indent="0">
              <a:lnSpc>
                <a:spcPts val="2900"/>
              </a:lnSpc>
              <a:spcBef>
                <a:spcPts val="3000"/>
              </a:spcBef>
              <a:buNone/>
              <a:tabLst>
                <a:tab pos="452438" algn="l"/>
              </a:tabLst>
            </a:pPr>
            <a:r>
              <a:rPr lang="it-IT" sz="4000" dirty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highlight>
                  <a:srgbClr val="00FFFF"/>
                </a:highlight>
                <a:latin typeface="Franklin Gothic Heavy" panose="020B0903020102020204" pitchFamily="34" charset="0"/>
              </a:rPr>
              <a:t>S</a:t>
            </a:r>
            <a:r>
              <a:rPr lang="it-IT" sz="2800" dirty="0">
                <a:latin typeface="Franklin Gothic Heavy" panose="020B0903020102020204" pitchFamily="34" charset="0"/>
              </a:rPr>
              <a:t>otto la tua protezione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cerchiamo rifugio,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Santa Madre di Dio.</a:t>
            </a:r>
          </a:p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>
                <a:latin typeface="Franklin Gothic Heavy" panose="020B0903020102020204" pitchFamily="34" charset="0"/>
              </a:rPr>
              <a:t>Non disprezzare le suppliche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di noi che siamo nella prova,</a:t>
            </a:r>
          </a:p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>
                <a:latin typeface="Franklin Gothic Heavy" panose="020B0903020102020204" pitchFamily="34" charset="0"/>
              </a:rPr>
              <a:t>ma liberaci da ogni pericolo,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o Vergine gloriosa e benedetta.</a:t>
            </a:r>
          </a:p>
          <a:p>
            <a:pPr marL="0" indent="0">
              <a:spcBef>
                <a:spcPts val="0"/>
              </a:spcBef>
              <a:buNone/>
            </a:pPr>
            <a:endParaRPr lang="it-IT" sz="2800" dirty="0">
              <a:solidFill>
                <a:srgbClr val="0062AC"/>
              </a:solidFill>
              <a:latin typeface="Arrus Blk OSF BT" panose="02090805060506020404" pitchFamily="18" charset="0"/>
            </a:endParaRPr>
          </a:p>
          <a:p>
            <a:pPr marL="0" indent="0">
              <a:lnSpc>
                <a:spcPts val="2900"/>
              </a:lnSpc>
              <a:buNone/>
            </a:pPr>
            <a:endParaRPr lang="it-IT" sz="2500" dirty="0"/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187" y="940038"/>
            <a:ext cx="3623417" cy="46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8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123" y="512956"/>
            <a:ext cx="7784856" cy="62112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ALVE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R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EGINA</a:t>
            </a:r>
            <a:endParaRPr lang="it-IT" dirty="0"/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Mater </a:t>
            </a:r>
            <a:r>
              <a:rPr lang="it-IT" dirty="0" err="1"/>
              <a:t>misericórdiae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vita, </a:t>
            </a:r>
            <a:r>
              <a:rPr lang="it-IT" dirty="0" err="1"/>
              <a:t>dulcédo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et </a:t>
            </a:r>
            <a:r>
              <a:rPr lang="it-IT" dirty="0" err="1"/>
              <a:t>spes</a:t>
            </a:r>
            <a:r>
              <a:rPr lang="it-IT" dirty="0"/>
              <a:t> nostra, salve.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clamámus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éxsules</a:t>
            </a:r>
            <a:r>
              <a:rPr lang="it-IT" dirty="0"/>
              <a:t> </a:t>
            </a:r>
            <a:r>
              <a:rPr lang="it-IT" dirty="0" err="1"/>
              <a:t>filii</a:t>
            </a:r>
            <a:r>
              <a:rPr lang="it-IT" dirty="0"/>
              <a:t> </a:t>
            </a:r>
            <a:r>
              <a:rPr lang="it-IT" dirty="0" err="1"/>
              <a:t>Evae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suspirámus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geméntes</a:t>
            </a:r>
            <a:r>
              <a:rPr lang="it-IT" dirty="0"/>
              <a:t> et </a:t>
            </a:r>
            <a:r>
              <a:rPr lang="it-IT" dirty="0" err="1"/>
              <a:t>flentes</a:t>
            </a:r>
            <a:br>
              <a:rPr lang="it-IT" dirty="0"/>
            </a:br>
            <a:r>
              <a:rPr lang="it-IT" dirty="0"/>
              <a:t>in </a:t>
            </a:r>
            <a:r>
              <a:rPr lang="it-IT" dirty="0" err="1"/>
              <a:t>hac</a:t>
            </a:r>
            <a:r>
              <a:rPr lang="it-IT" dirty="0"/>
              <a:t> </a:t>
            </a:r>
            <a:r>
              <a:rPr lang="it-IT" dirty="0" err="1"/>
              <a:t>lacrimárum</a:t>
            </a:r>
            <a:r>
              <a:rPr lang="it-IT" dirty="0"/>
              <a:t> valle.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Eia ergo, </a:t>
            </a:r>
            <a:r>
              <a:rPr lang="it-IT" dirty="0" err="1"/>
              <a:t>advocáta</a:t>
            </a:r>
            <a:r>
              <a:rPr lang="it-IT" dirty="0"/>
              <a:t> nostra, </a:t>
            </a:r>
            <a:r>
              <a:rPr lang="it-IT" dirty="0" err="1"/>
              <a:t>illos</a:t>
            </a:r>
            <a:r>
              <a:rPr lang="it-IT" dirty="0"/>
              <a:t> </a:t>
            </a:r>
            <a:r>
              <a:rPr lang="it-IT" dirty="0" err="1"/>
              <a:t>tuos</a:t>
            </a:r>
            <a:r>
              <a:rPr lang="it-IT" dirty="0"/>
              <a:t> </a:t>
            </a:r>
            <a:r>
              <a:rPr lang="it-IT" dirty="0" err="1"/>
              <a:t>misericórdes</a:t>
            </a:r>
            <a:r>
              <a:rPr lang="it-IT" dirty="0"/>
              <a:t> </a:t>
            </a:r>
            <a:r>
              <a:rPr lang="it-IT" dirty="0" err="1"/>
              <a:t>óculos</a:t>
            </a:r>
            <a:r>
              <a:rPr lang="it-IT" dirty="0"/>
              <a:t> ad nos </a:t>
            </a:r>
            <a:r>
              <a:rPr lang="it-IT" dirty="0" err="1"/>
              <a:t>convérte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Et </a:t>
            </a:r>
            <a:r>
              <a:rPr lang="it-IT" dirty="0" err="1"/>
              <a:t>Iesum</a:t>
            </a:r>
            <a:r>
              <a:rPr lang="it-IT" dirty="0"/>
              <a:t>, </a:t>
            </a:r>
            <a:r>
              <a:rPr lang="it-IT" dirty="0" err="1"/>
              <a:t>benedíctum</a:t>
            </a:r>
            <a:r>
              <a:rPr lang="it-IT" dirty="0"/>
              <a:t> </a:t>
            </a:r>
            <a:r>
              <a:rPr lang="it-IT" dirty="0" err="1"/>
              <a:t>fructum</a:t>
            </a:r>
            <a:r>
              <a:rPr lang="it-IT" dirty="0"/>
              <a:t> </a:t>
            </a:r>
            <a:r>
              <a:rPr lang="it-IT" dirty="0" err="1"/>
              <a:t>ventris</a:t>
            </a:r>
            <a:r>
              <a:rPr lang="it-IT" dirty="0"/>
              <a:t> </a:t>
            </a:r>
            <a:r>
              <a:rPr lang="it-IT" dirty="0" err="1"/>
              <a:t>tui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nobis</a:t>
            </a:r>
            <a:r>
              <a:rPr lang="it-IT" dirty="0"/>
              <a:t>, post hoc </a:t>
            </a:r>
            <a:r>
              <a:rPr lang="it-IT" dirty="0" err="1"/>
              <a:t>exsílium</a:t>
            </a:r>
            <a:r>
              <a:rPr lang="it-IT" dirty="0"/>
              <a:t>, </a:t>
            </a:r>
            <a:r>
              <a:rPr lang="it-IT" dirty="0" err="1"/>
              <a:t>osténde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O </a:t>
            </a:r>
            <a:r>
              <a:rPr lang="it-IT" dirty="0" err="1"/>
              <a:t>clemens</a:t>
            </a:r>
            <a:r>
              <a:rPr lang="it-IT" dirty="0"/>
              <a:t>, o pia, o dulcis Virgo María!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061" y="403417"/>
            <a:ext cx="4594625" cy="64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243" y="1738365"/>
            <a:ext cx="7867859" cy="5034221"/>
          </a:xfrm>
        </p:spPr>
        <p:txBody>
          <a:bodyPr/>
          <a:lstStyle/>
          <a:p>
            <a:pPr marL="0" indent="0">
              <a:lnSpc>
                <a:spcPts val="2900"/>
              </a:lnSpc>
              <a:buNone/>
            </a:pPr>
            <a:br>
              <a:rPr lang="it-IT" sz="2500" dirty="0"/>
            </a:br>
            <a:r>
              <a:rPr lang="it-IT" sz="2500" dirty="0"/>
              <a:t>Preghiamo il rosario per chiedere a Maria, </a:t>
            </a:r>
            <a:br>
              <a:rPr lang="it-IT" sz="2500" dirty="0"/>
            </a:br>
            <a:r>
              <a:rPr lang="it-IT" sz="2500" dirty="0"/>
              <a:t>Aiuto dei cristiani, </a:t>
            </a:r>
          </a:p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it-IT" sz="2500" dirty="0"/>
              <a:t>di sostenere i nostri fratelli </a:t>
            </a:r>
            <a:br>
              <a:rPr lang="it-IT" sz="2500" dirty="0"/>
            </a:br>
            <a:r>
              <a:rPr lang="it-IT" sz="2500" dirty="0"/>
              <a:t>che ancora oggi in tutto il mondo </a:t>
            </a:r>
            <a:br>
              <a:rPr lang="it-IT" sz="2500" dirty="0"/>
            </a:br>
            <a:r>
              <a:rPr lang="it-IT" sz="2500" dirty="0"/>
              <a:t>vengono perseguitati, torturati </a:t>
            </a:r>
            <a:br>
              <a:rPr lang="it-IT" sz="2500" dirty="0"/>
            </a:br>
            <a:r>
              <a:rPr lang="it-IT" sz="2500" dirty="0"/>
              <a:t>e uccisi per la loro appartenenza a Cristo. </a:t>
            </a:r>
          </a:p>
          <a:p>
            <a:pPr marL="0" indent="0">
              <a:lnSpc>
                <a:spcPts val="2900"/>
              </a:lnSpc>
              <a:buNone/>
            </a:pPr>
            <a:r>
              <a:rPr lang="it-IT" sz="2500" dirty="0"/>
              <a:t>Preghiamo anche per tutti coloro </a:t>
            </a:r>
            <a:br>
              <a:rPr lang="it-IT" sz="2500" dirty="0"/>
            </a:br>
            <a:r>
              <a:rPr lang="it-IT" sz="2500" dirty="0"/>
              <a:t>che nel silenzio subiscono discriminazioni </a:t>
            </a:r>
            <a:br>
              <a:rPr lang="it-IT" sz="2500" dirty="0"/>
            </a:br>
            <a:r>
              <a:rPr lang="it-IT" sz="2500" dirty="0"/>
              <a:t>e insulti perché sono fedeli al Vangelo.</a:t>
            </a:r>
          </a:p>
          <a:p>
            <a:endParaRPr lang="it-IT" dirty="0"/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23" y="1286317"/>
            <a:ext cx="2887350" cy="4642338"/>
          </a:xfrm>
          <a:prstGeom prst="rect">
            <a:avLst/>
          </a:prstGeom>
        </p:spPr>
      </p:pic>
      <p:sp>
        <p:nvSpPr>
          <p:cNvPr id="2" name="Titolo 5">
            <a:extLst>
              <a:ext uri="{FF2B5EF4-FFF2-40B4-BE49-F238E27FC236}">
                <a16:creationId xmlns:a16="http://schemas.microsoft.com/office/drawing/2014/main" id="{DFE9D7A1-3CAC-A4D8-2A28-6EBE20D33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9243" y="612950"/>
            <a:ext cx="8129336" cy="1034979"/>
          </a:xfrm>
        </p:spPr>
        <p:txBody>
          <a:bodyPr anchor="ctr" anchorCtr="0"/>
          <a:lstStyle/>
          <a:p>
            <a:pPr algn="l">
              <a:lnSpc>
                <a:spcPts val="4000"/>
              </a:lnSpc>
            </a:pPr>
            <a:r>
              <a:rPr lang="it-IT" sz="4000" dirty="0">
                <a:ln w="12700">
                  <a:noFill/>
                </a:ln>
                <a:effectLst/>
              </a:rPr>
              <a:t>R</a:t>
            </a:r>
            <a:r>
              <a:rPr lang="it-IT" sz="3200" dirty="0">
                <a:ln w="12700">
                  <a:noFill/>
                </a:ln>
                <a:effectLst/>
              </a:rPr>
              <a:t>OSARIO PER I </a:t>
            </a:r>
            <a:br>
              <a:rPr lang="it-IT" sz="3200" dirty="0">
                <a:ln w="12700">
                  <a:noFill/>
                </a:ln>
                <a:effectLst/>
              </a:rPr>
            </a:br>
            <a:r>
              <a:rPr lang="it-IT" sz="4000" dirty="0">
                <a:ln w="12700">
                  <a:noFill/>
                </a:ln>
                <a:effectLst/>
              </a:rPr>
              <a:t>C</a:t>
            </a:r>
            <a:r>
              <a:rPr lang="it-IT" sz="3200" dirty="0">
                <a:ln w="12700">
                  <a:noFill/>
                </a:ln>
                <a:effectLst/>
              </a:rPr>
              <a:t>RISTIANI </a:t>
            </a:r>
            <a:r>
              <a:rPr lang="it-IT" sz="4000" dirty="0">
                <a:ln w="12700">
                  <a:noFill/>
                </a:ln>
                <a:effectLst/>
              </a:rPr>
              <a:t>P</a:t>
            </a:r>
            <a:r>
              <a:rPr lang="it-IT" sz="3200" dirty="0">
                <a:ln w="12700">
                  <a:noFill/>
                </a:ln>
                <a:effectLst/>
              </a:rPr>
              <a:t>ERSEGUITATI</a:t>
            </a:r>
          </a:p>
        </p:txBody>
      </p:sp>
    </p:spTree>
    <p:extLst>
      <p:ext uri="{BB962C8B-B14F-4D97-AF65-F5344CB8AC3E}">
        <p14:creationId xmlns:p14="http://schemas.microsoft.com/office/powerpoint/2010/main" val="15204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40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8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31" y="970156"/>
            <a:ext cx="11151705" cy="673366"/>
          </a:xfrm>
        </p:spPr>
        <p:txBody>
          <a:bodyPr anchor="ctr" anchorCtr="0"/>
          <a:lstStyle/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Martirio di Giovanni Battista..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8729"/>
            <a:ext cx="8207829" cy="4661279"/>
          </a:xfrm>
        </p:spPr>
        <p:txBody>
          <a:bodyPr/>
          <a:lstStyle/>
          <a:p>
            <a:pPr marL="0" indent="0">
              <a:buNone/>
              <a:tabLst>
                <a:tab pos="6724650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Dal Vangelo secondo Matteo 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(14, 3–12)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3000"/>
              </a:lnSpc>
              <a:spcBef>
                <a:spcPts val="1000"/>
              </a:spcBef>
              <a:buNone/>
            </a:pPr>
            <a:r>
              <a:rPr lang="it-IT" sz="2600" dirty="0"/>
              <a:t>Erode aveva arrestato Giovanni e lo aveva fatto incatenare e gettare in prigione per causa di Erodìade, moglie di Filippo suo fratello. </a:t>
            </a:r>
          </a:p>
          <a:p>
            <a:pPr marL="0" indent="0">
              <a:lnSpc>
                <a:spcPts val="3000"/>
              </a:lnSpc>
              <a:spcBef>
                <a:spcPts val="1000"/>
              </a:spcBef>
              <a:buNone/>
            </a:pPr>
            <a:r>
              <a:rPr lang="it-IT" sz="2600" dirty="0"/>
              <a:t>Giovanni infatti gli diceva: «Non ti è lecito tenerla!».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2600" dirty="0"/>
              <a:t>Benché Erode volesse farlo morire</a:t>
            </a:r>
            <a:r>
              <a:rPr lang="it-IT" sz="2600"/>
              <a:t>, temeva </a:t>
            </a:r>
            <a:r>
              <a:rPr lang="it-IT" sz="2600" dirty="0"/>
              <a:t>il popolo perché lo considerava un profeta.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2600" dirty="0"/>
              <a:t>Venuto il compleanno di Erode, la figlia di Erodìade danzò in pubblico e piacque tanto a Erode che egli </a:t>
            </a:r>
            <a:br>
              <a:rPr lang="it-IT" sz="2600" dirty="0"/>
            </a:br>
            <a:r>
              <a:rPr lang="it-IT" sz="2600" dirty="0"/>
              <a:t>le promise con giuramento </a:t>
            </a:r>
            <a:br>
              <a:rPr lang="it-IT" sz="2600" dirty="0"/>
            </a:br>
            <a:r>
              <a:rPr lang="it-IT" sz="2600" dirty="0"/>
              <a:t>di darle tutto quello che avesse domandato.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545547" y="41260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solidFill>
                  <a:schemeClr val="bg2">
                    <a:lumMod val="50000"/>
                  </a:schemeClr>
                </a:solidFill>
              </a:rPr>
              <a:t>Prima meditazione</a:t>
            </a:r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tangolo 3">
            <a:extLst>
              <a:ext uri="{FF2B5EF4-FFF2-40B4-BE49-F238E27FC236}">
                <a16:creationId xmlns:a16="http://schemas.microsoft.com/office/drawing/2014/main" id="{48BE7863-9D50-C605-84E9-7121199E2A74}"/>
              </a:ext>
            </a:extLst>
          </p:cNvPr>
          <p:cNvSpPr/>
          <p:nvPr/>
        </p:nvSpPr>
        <p:spPr>
          <a:xfrm>
            <a:off x="8984511" y="2541181"/>
            <a:ext cx="3086907" cy="4209297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6100" h="4880225">
                <a:moveTo>
                  <a:pt x="523982" y="748847"/>
                </a:moveTo>
                <a:cubicBezTo>
                  <a:pt x="691793" y="563912"/>
                  <a:pt x="580490" y="494678"/>
                  <a:pt x="873303" y="369870"/>
                </a:cubicBezTo>
                <a:cubicBezTo>
                  <a:pt x="1166116" y="245062"/>
                  <a:pt x="1792841" y="77251"/>
                  <a:pt x="2280863" y="0"/>
                </a:cubicBezTo>
                <a:cubicBezTo>
                  <a:pt x="3102795" y="150298"/>
                  <a:pt x="3390473" y="12921"/>
                  <a:pt x="3976100" y="605008"/>
                </a:cubicBezTo>
                <a:lnTo>
                  <a:pt x="3935003" y="4880225"/>
                </a:lnTo>
                <a:lnTo>
                  <a:pt x="0" y="4880225"/>
                </a:lnTo>
                <a:lnTo>
                  <a:pt x="0" y="1582221"/>
                </a:lnTo>
                <a:cubicBezTo>
                  <a:pt x="174661" y="1304430"/>
                  <a:pt x="10274" y="903348"/>
                  <a:pt x="523982" y="748847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7866" t="-2777" r="-4760" b="-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05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8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73517"/>
            <a:ext cx="10779476" cy="673366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Martirio di Giovanni Battista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6883"/>
            <a:ext cx="8207829" cy="4983126"/>
          </a:xfrm>
        </p:spPr>
        <p:txBody>
          <a:bodyPr/>
          <a:lstStyle/>
          <a:p>
            <a:pPr marL="0" indent="0">
              <a:buNone/>
              <a:tabLst>
                <a:tab pos="6724650" algn="r"/>
              </a:tabLst>
            </a:pPr>
            <a:r>
              <a:rPr lang="it-IT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Dal Vangelo secondo Matteo  	</a:t>
            </a:r>
            <a:r>
              <a:rPr lang="it-IT" sz="24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(14, 3–12)</a:t>
            </a:r>
            <a:endParaRPr lang="it-IT" i="1" dirty="0">
              <a:solidFill>
                <a:schemeClr val="accent2">
                  <a:lumMod val="60000"/>
                  <a:lumOff val="40000"/>
                </a:schemeClr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2800"/>
              </a:lnSpc>
              <a:spcBef>
                <a:spcPts val="1600"/>
              </a:spcBef>
              <a:buNone/>
            </a:pPr>
            <a:r>
              <a:rPr lang="it-IT" sz="2600" dirty="0"/>
              <a:t>…</a:t>
            </a: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</a:pPr>
            <a:r>
              <a:rPr lang="it-IT" sz="2600" dirty="0"/>
              <a:t>Ed essa, istigata dalla madre, disse: </a:t>
            </a: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</a:pPr>
            <a:r>
              <a:rPr lang="it-IT" sz="2600" dirty="0"/>
              <a:t>«Dammi qui, su un vassoio, </a:t>
            </a:r>
            <a:br>
              <a:rPr lang="it-IT" sz="2600" dirty="0"/>
            </a:br>
            <a:r>
              <a:rPr lang="it-IT" sz="2600" dirty="0"/>
              <a:t>la testa di Giovanni il Battista». </a:t>
            </a: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</a:pPr>
            <a:r>
              <a:rPr lang="it-IT" sz="2600" dirty="0"/>
              <a:t>Il re ne fu contristato, ma a causa del giuramento </a:t>
            </a:r>
            <a:br>
              <a:rPr lang="it-IT" sz="2600" dirty="0"/>
            </a:br>
            <a:r>
              <a:rPr lang="it-IT" sz="2600" dirty="0"/>
              <a:t>e dei commensali ordinò che le fosse data </a:t>
            </a:r>
            <a:br>
              <a:rPr lang="it-IT" sz="2600" dirty="0"/>
            </a:br>
            <a:r>
              <a:rPr lang="it-IT" sz="2600" dirty="0"/>
              <a:t>e mandò a decapitare Giovanni nel carcere. </a:t>
            </a: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</a:pPr>
            <a:r>
              <a:rPr lang="it-IT" sz="2600" dirty="0"/>
              <a:t>La sua testa venne portata su un vassoio </a:t>
            </a:r>
            <a:br>
              <a:rPr lang="it-IT" sz="2600" dirty="0"/>
            </a:br>
            <a:r>
              <a:rPr lang="it-IT" sz="2600" dirty="0"/>
              <a:t>e fu data alla fanciulla, ed ella la portò a sua madre. </a:t>
            </a: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</a:pPr>
            <a:r>
              <a:rPr lang="it-IT" sz="2600" dirty="0"/>
              <a:t>I suoi discepoli andarono a prendere il cadavere, </a:t>
            </a:r>
            <a:br>
              <a:rPr lang="it-IT" sz="2600" dirty="0"/>
            </a:br>
            <a:r>
              <a:rPr lang="it-IT" sz="2600" dirty="0"/>
              <a:t>lo seppellirono e andarono a informarne Gesù. 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774349" y="412608"/>
            <a:ext cx="10922903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Prima meditazione</a:t>
            </a:r>
            <a:endParaRPr lang="it-IT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ttangolo 3">
            <a:extLst>
              <a:ext uri="{FF2B5EF4-FFF2-40B4-BE49-F238E27FC236}">
                <a16:creationId xmlns:a16="http://schemas.microsoft.com/office/drawing/2014/main" id="{48BE7863-9D50-C605-84E9-7121199E2A74}"/>
              </a:ext>
            </a:extLst>
          </p:cNvPr>
          <p:cNvSpPr/>
          <p:nvPr/>
        </p:nvSpPr>
        <p:spPr>
          <a:xfrm>
            <a:off x="8381133" y="2103120"/>
            <a:ext cx="3596639" cy="442688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9040" t="-12566" r="-8386" b="-4742"/>
            </a:stretch>
          </a:blip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73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831" y="809625"/>
            <a:ext cx="8092272" cy="5962962"/>
          </a:xfrm>
        </p:spPr>
        <p:txBody>
          <a:bodyPr/>
          <a:lstStyle/>
          <a:p>
            <a:pPr marL="0" indent="0">
              <a:lnSpc>
                <a:spcPts val="2900"/>
              </a:lnSpc>
              <a:buNone/>
            </a:pPr>
            <a:r>
              <a:rPr lang="it-IT" sz="2800" cap="small" dirty="0">
                <a:solidFill>
                  <a:srgbClr val="002060"/>
                </a:solidFill>
              </a:rPr>
              <a:t>Padre Nostro -- 10 Ave Maria -- Gloria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dirty="0">
                <a:solidFill>
                  <a:srgbClr val="0062AC"/>
                </a:solidFill>
                <a:latin typeface="Arrus Blk OSF BT" panose="02090805060506020404" pitchFamily="18" charset="0"/>
              </a:rPr>
              <a:t>Maria Regina della pace, prega per noi.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it-IT" sz="2800" i="1" dirty="0">
                <a:solidFill>
                  <a:srgbClr val="FF0000"/>
                </a:solidFill>
              </a:rPr>
              <a:t>Maria, Aiuto dei cristiani, </a:t>
            </a:r>
            <a:br>
              <a:rPr lang="it-IT" sz="2800" i="1" dirty="0">
                <a:solidFill>
                  <a:srgbClr val="FF0000"/>
                </a:solidFill>
              </a:rPr>
            </a:br>
            <a:r>
              <a:rPr lang="it-IT" sz="2800" i="1" dirty="0">
                <a:solidFill>
                  <a:srgbClr val="FF0000"/>
                </a:solidFill>
              </a:rPr>
              <a:t>intercedi per tutti i nostri fratelli perseguitati, imprigionati, torturati o costretti a lasciare </a:t>
            </a:r>
            <a:br>
              <a:rPr lang="it-IT" sz="2800" i="1" dirty="0">
                <a:solidFill>
                  <a:srgbClr val="FF0000"/>
                </a:solidFill>
              </a:rPr>
            </a:br>
            <a:r>
              <a:rPr lang="it-IT" sz="2800" i="1" dirty="0">
                <a:solidFill>
                  <a:srgbClr val="FF0000"/>
                </a:solidFill>
              </a:rPr>
              <a:t>il proprio paese a causa della loro fede.</a:t>
            </a:r>
          </a:p>
          <a:p>
            <a:pPr marL="0" indent="0">
              <a:lnSpc>
                <a:spcPts val="2900"/>
              </a:lnSpc>
              <a:spcBef>
                <a:spcPts val="3000"/>
              </a:spcBef>
              <a:buNone/>
              <a:tabLst>
                <a:tab pos="452438" algn="l"/>
              </a:tabLst>
            </a:pPr>
            <a:r>
              <a:rPr lang="it-IT" sz="4000" dirty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highlight>
                  <a:srgbClr val="00FFFF"/>
                </a:highlight>
                <a:latin typeface="Franklin Gothic Heavy" panose="020B0903020102020204" pitchFamily="34" charset="0"/>
              </a:rPr>
              <a:t>S</a:t>
            </a:r>
            <a:r>
              <a:rPr lang="it-IT" sz="2800" dirty="0">
                <a:latin typeface="Franklin Gothic Heavy" panose="020B0903020102020204" pitchFamily="34" charset="0"/>
              </a:rPr>
              <a:t>otto la tua protezione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cerchiamo rifugio,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Santa Madre di Dio.</a:t>
            </a:r>
          </a:p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>
                <a:latin typeface="Franklin Gothic Heavy" panose="020B0903020102020204" pitchFamily="34" charset="0"/>
              </a:rPr>
              <a:t>Non disprezzare le suppliche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di noi che siamo nella prova,</a:t>
            </a:r>
          </a:p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>
                <a:latin typeface="Franklin Gothic Heavy" panose="020B0903020102020204" pitchFamily="34" charset="0"/>
              </a:rPr>
              <a:t>ma liberaci da ogni pericolo,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o Vergine gloriosa e benedetta.</a:t>
            </a:r>
          </a:p>
          <a:p>
            <a:pPr marL="0" indent="0">
              <a:spcBef>
                <a:spcPts val="0"/>
              </a:spcBef>
              <a:buNone/>
            </a:pPr>
            <a:endParaRPr lang="it-IT" sz="2800" dirty="0">
              <a:solidFill>
                <a:srgbClr val="0062AC"/>
              </a:solidFill>
              <a:latin typeface="Arrus Blk OSF BT" panose="02090805060506020404" pitchFamily="18" charset="0"/>
            </a:endParaRPr>
          </a:p>
          <a:p>
            <a:pPr marL="0" indent="0">
              <a:lnSpc>
                <a:spcPts val="2900"/>
              </a:lnSpc>
              <a:buNone/>
            </a:pPr>
            <a:endParaRPr lang="it-IT" sz="2500" dirty="0"/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187" y="940038"/>
            <a:ext cx="3623417" cy="46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4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30" y="863521"/>
            <a:ext cx="11151705" cy="662215"/>
          </a:xfrm>
        </p:spPr>
        <p:txBody>
          <a:bodyPr anchor="ctr" anchorCtr="0"/>
          <a:lstStyle/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4000" dirty="0"/>
              <a:t>Lapidazione di Stefano</a:t>
            </a:r>
            <a:endParaRPr lang="it-IT" dirty="0"/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83568A7E-9C95-9FEA-0688-77AEBEB25367}"/>
              </a:ext>
            </a:extLst>
          </p:cNvPr>
          <p:cNvSpPr txBox="1">
            <a:spLocks/>
          </p:cNvSpPr>
          <p:nvPr/>
        </p:nvSpPr>
        <p:spPr>
          <a:xfrm>
            <a:off x="323730" y="476500"/>
            <a:ext cx="11151705" cy="2744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solidFill>
                  <a:schemeClr val="bg2">
                    <a:lumMod val="50000"/>
                  </a:schemeClr>
                </a:solidFill>
              </a:rPr>
              <a:t>Seconda meditazione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38339"/>
            <a:ext cx="8207829" cy="4891669"/>
          </a:xfrm>
        </p:spPr>
        <p:txBody>
          <a:bodyPr/>
          <a:lstStyle/>
          <a:p>
            <a:pPr marL="0" indent="0"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C00000"/>
                </a:solidFill>
              </a:rPr>
              <a:t>Dagli atti degli Apostoli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(7, 51–60)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2600" dirty="0"/>
              <a:t>O gente testarda e pagana nel cuore e nelle orecchie, voi sempre opponete resistenza allo Spirito Santo; come i vostri padri, così anche voi.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2600" dirty="0"/>
              <a:t>Quale dei profeti i vostri padri non hanno perseguitato? Essi uccisero quelli che </a:t>
            </a:r>
            <a:br>
              <a:rPr lang="it-IT" sz="2600" dirty="0"/>
            </a:br>
            <a:r>
              <a:rPr lang="it-IT" sz="2600" dirty="0"/>
              <a:t>preannunciavano la venuta del Giusto, </a:t>
            </a:r>
            <a:br>
              <a:rPr lang="it-IT" sz="2600" dirty="0"/>
            </a:br>
            <a:r>
              <a:rPr lang="it-IT" sz="2600" dirty="0"/>
              <a:t>del quale voi ora siete divenuti traditori e uccisori;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2600" dirty="0"/>
              <a:t>voi che avete ricevuto la legge per mano degli angeli </a:t>
            </a:r>
            <a:br>
              <a:rPr lang="it-IT" sz="2600" dirty="0"/>
            </a:br>
            <a:r>
              <a:rPr lang="it-IT" sz="2600" dirty="0"/>
              <a:t>e non l'avete osservata».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2600" dirty="0"/>
              <a:t>All'udire queste cose, fremevano in cuor loro e digrignavano i denti contro di lui.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31695D-48E0-6714-8E7D-8A83CC185904}"/>
              </a:ext>
            </a:extLst>
          </p:cNvPr>
          <p:cNvSpPr/>
          <p:nvPr/>
        </p:nvSpPr>
        <p:spPr>
          <a:xfrm>
            <a:off x="9126471" y="1783644"/>
            <a:ext cx="3595957" cy="4891668"/>
          </a:xfrm>
          <a:prstGeom prst="flowChartConnector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44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 uiExpand="1" build="p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7331695D-48E0-6714-8E7D-8A83CC185904}"/>
              </a:ext>
            </a:extLst>
          </p:cNvPr>
          <p:cNvSpPr/>
          <p:nvPr/>
        </p:nvSpPr>
        <p:spPr>
          <a:xfrm>
            <a:off x="7631717" y="1907717"/>
            <a:ext cx="8091814" cy="4891668"/>
          </a:xfrm>
          <a:prstGeom prst="flowChartTerminator">
            <a:avLst/>
          </a:prstGeom>
          <a:blipFill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3" y="863521"/>
            <a:ext cx="10701712" cy="662215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Lapidazione di Stefano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83568A7E-9C95-9FEA-0688-77AEBEB25367}"/>
              </a:ext>
            </a:extLst>
          </p:cNvPr>
          <p:cNvSpPr txBox="1">
            <a:spLocks/>
          </p:cNvSpPr>
          <p:nvPr/>
        </p:nvSpPr>
        <p:spPr>
          <a:xfrm>
            <a:off x="773723" y="476500"/>
            <a:ext cx="10701712" cy="2744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Seconda meditazione</a:t>
            </a:r>
          </a:p>
        </p:txBody>
      </p:sp>
      <p:sp>
        <p:nvSpPr>
          <p:cNvPr id="3" name="Rettangolo 3">
            <a:extLst>
              <a:ext uri="{FF2B5EF4-FFF2-40B4-BE49-F238E27FC236}">
                <a16:creationId xmlns:a16="http://schemas.microsoft.com/office/drawing/2014/main" id="{8B973B5D-D098-4565-509C-09781E2D4CF5}"/>
              </a:ext>
            </a:extLst>
          </p:cNvPr>
          <p:cNvSpPr/>
          <p:nvPr/>
        </p:nvSpPr>
        <p:spPr>
          <a:xfrm>
            <a:off x="9296398" y="1919440"/>
            <a:ext cx="4759571" cy="4891668"/>
          </a:xfrm>
          <a:prstGeom prst="flowChartConnector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8913" r="-4211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79724"/>
            <a:ext cx="8207829" cy="5231384"/>
          </a:xfrm>
        </p:spPr>
        <p:txBody>
          <a:bodyPr/>
          <a:lstStyle/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2600" dirty="0"/>
              <a:t>Ma Stefano, pieno di Spirito Santo, </a:t>
            </a:r>
            <a:br>
              <a:rPr lang="it-IT" sz="2600" dirty="0"/>
            </a:br>
            <a:r>
              <a:rPr lang="it-IT" sz="2600" dirty="0"/>
              <a:t>fissando gli occhi al cielo, vide la gloria di Dio e Gesù che stava alla sua destra e disse: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2600" dirty="0"/>
              <a:t>«Ecco, io contemplo i cieli aperti e il Figlio dell'uomo che sta alla destra di Dio». 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600" dirty="0"/>
              <a:t>Proruppero allora in grida altissime turandosi gli orecchi; poi si scagliarono tutti insieme contro di lui, </a:t>
            </a:r>
            <a:br>
              <a:rPr lang="it-IT" sz="2600" dirty="0"/>
            </a:br>
            <a:r>
              <a:rPr lang="it-IT" sz="2600" dirty="0"/>
              <a:t>lo trascinarono fuori della città e si misero a lapidarlo.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2600" dirty="0"/>
              <a:t>E i testimoni deposero il loro mantello ai piedi di un giovane, chiamato Saulo. E così lapidavano Stefano mentre pregava e diceva: «Signore Gesù, accogli il mio spirito». Poi piegò le ginocchia e gridò forte: «Signore, non imputar loro questo peccato». Detto questo, morì. </a:t>
            </a:r>
          </a:p>
        </p:txBody>
      </p:sp>
    </p:spTree>
    <p:extLst>
      <p:ext uri="{BB962C8B-B14F-4D97-AF65-F5344CB8AC3E}">
        <p14:creationId xmlns:p14="http://schemas.microsoft.com/office/powerpoint/2010/main" val="223637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831" y="809625"/>
            <a:ext cx="8092272" cy="5962962"/>
          </a:xfrm>
        </p:spPr>
        <p:txBody>
          <a:bodyPr/>
          <a:lstStyle/>
          <a:p>
            <a:pPr marL="0" indent="0">
              <a:lnSpc>
                <a:spcPts val="2900"/>
              </a:lnSpc>
              <a:buNone/>
            </a:pPr>
            <a:r>
              <a:rPr lang="it-IT" sz="2800" cap="small" dirty="0">
                <a:solidFill>
                  <a:srgbClr val="002060"/>
                </a:solidFill>
              </a:rPr>
              <a:t>Padre Nostro -- 10 Ave Maria -- Gloria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dirty="0">
                <a:solidFill>
                  <a:srgbClr val="0062AC"/>
                </a:solidFill>
                <a:latin typeface="Arrus Blk OSF BT" panose="02090805060506020404" pitchFamily="18" charset="0"/>
              </a:rPr>
              <a:t>Maria Regina della pace, prega per noi.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it-IT" sz="2800" i="1" dirty="0">
                <a:solidFill>
                  <a:srgbClr val="FF0000"/>
                </a:solidFill>
              </a:rPr>
              <a:t>Maria, Aiuto dei cristiani, </a:t>
            </a:r>
            <a:br>
              <a:rPr lang="it-IT" sz="2800" i="1" dirty="0">
                <a:solidFill>
                  <a:srgbClr val="FF0000"/>
                </a:solidFill>
              </a:rPr>
            </a:br>
            <a:r>
              <a:rPr lang="it-IT" sz="2800" i="1" dirty="0">
                <a:solidFill>
                  <a:srgbClr val="FF0000"/>
                </a:solidFill>
              </a:rPr>
              <a:t>intercedi per tutti i nostri fratelli perseguitati, imprigionati, torturati o costretti a lasciare </a:t>
            </a:r>
            <a:br>
              <a:rPr lang="it-IT" sz="2800" i="1" dirty="0">
                <a:solidFill>
                  <a:srgbClr val="FF0000"/>
                </a:solidFill>
              </a:rPr>
            </a:br>
            <a:r>
              <a:rPr lang="it-IT" sz="2800" i="1" dirty="0">
                <a:solidFill>
                  <a:srgbClr val="FF0000"/>
                </a:solidFill>
              </a:rPr>
              <a:t>il proprio paese a causa della loro fede.</a:t>
            </a:r>
          </a:p>
          <a:p>
            <a:pPr marL="0" indent="0">
              <a:lnSpc>
                <a:spcPts val="2900"/>
              </a:lnSpc>
              <a:spcBef>
                <a:spcPts val="3000"/>
              </a:spcBef>
              <a:buNone/>
              <a:tabLst>
                <a:tab pos="452438" algn="l"/>
              </a:tabLst>
            </a:pPr>
            <a:r>
              <a:rPr lang="it-IT" sz="4000" dirty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highlight>
                  <a:srgbClr val="00FFFF"/>
                </a:highlight>
                <a:latin typeface="Franklin Gothic Heavy" panose="020B0903020102020204" pitchFamily="34" charset="0"/>
              </a:rPr>
              <a:t>S</a:t>
            </a:r>
            <a:r>
              <a:rPr lang="it-IT" sz="2800" dirty="0">
                <a:latin typeface="Franklin Gothic Heavy" panose="020B0903020102020204" pitchFamily="34" charset="0"/>
              </a:rPr>
              <a:t>otto la tua protezione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cerchiamo rifugio,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Santa Madre di Dio.</a:t>
            </a:r>
          </a:p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>
                <a:latin typeface="Franklin Gothic Heavy" panose="020B0903020102020204" pitchFamily="34" charset="0"/>
              </a:rPr>
              <a:t>Non disprezzare le suppliche 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di noi che siamo nella prova,</a:t>
            </a:r>
          </a:p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>
                <a:latin typeface="Franklin Gothic Heavy" panose="020B0903020102020204" pitchFamily="34" charset="0"/>
              </a:rPr>
              <a:t>ma liberaci da ogni pericolo,</a:t>
            </a:r>
            <a:br>
              <a:rPr lang="it-IT" sz="2800" dirty="0">
                <a:latin typeface="Franklin Gothic Heavy" panose="020B0903020102020204" pitchFamily="34" charset="0"/>
              </a:rPr>
            </a:br>
            <a:r>
              <a:rPr lang="it-IT" sz="2800" dirty="0">
                <a:latin typeface="Franklin Gothic Heavy" panose="020B0903020102020204" pitchFamily="34" charset="0"/>
              </a:rPr>
              <a:t>o Vergine gloriosa e benedetta.</a:t>
            </a:r>
          </a:p>
          <a:p>
            <a:pPr marL="0" indent="0">
              <a:spcBef>
                <a:spcPts val="0"/>
              </a:spcBef>
              <a:buNone/>
            </a:pPr>
            <a:endParaRPr lang="it-IT" sz="2800" dirty="0">
              <a:solidFill>
                <a:srgbClr val="0062AC"/>
              </a:solidFill>
              <a:latin typeface="Arrus Blk OSF BT" panose="02090805060506020404" pitchFamily="18" charset="0"/>
            </a:endParaRPr>
          </a:p>
          <a:p>
            <a:pPr marL="0" indent="0">
              <a:lnSpc>
                <a:spcPts val="2900"/>
              </a:lnSpc>
              <a:buNone/>
            </a:pPr>
            <a:endParaRPr lang="it-IT" sz="2500" dirty="0"/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187" y="940038"/>
            <a:ext cx="3623417" cy="46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1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45915"/>
            <a:ext cx="9741877" cy="303868"/>
          </a:xfrm>
        </p:spPr>
        <p:txBody>
          <a:bodyPr anchor="ctr" anchorCtr="0"/>
          <a:lstStyle/>
          <a:p>
            <a:pPr algn="l">
              <a:lnSpc>
                <a:spcPts val="3660"/>
              </a:lnSpc>
              <a:spcBef>
                <a:spcPts val="1000"/>
              </a:spcBef>
            </a:pPr>
            <a:r>
              <a:rPr lang="it-IT" dirty="0"/>
              <a:t>Arresto e liberazione di Pietro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85434"/>
            <a:ext cx="8207829" cy="4228597"/>
          </a:xfrm>
        </p:spPr>
        <p:txBody>
          <a:bodyPr/>
          <a:lstStyle/>
          <a:p>
            <a:pPr marL="0" indent="0">
              <a:lnSpc>
                <a:spcPts val="3073"/>
              </a:lnSpc>
              <a:buNone/>
              <a:tabLst>
                <a:tab pos="6283325" algn="r"/>
              </a:tabLst>
            </a:pPr>
            <a:r>
              <a:rPr lang="it-IT" i="1" dirty="0"/>
              <a:t>In quel tempo il re Erode cominciò a perseguitare alcuni membri della Chiesa e fece uccidere </a:t>
            </a:r>
            <a:br>
              <a:rPr lang="it-IT" i="1" dirty="0"/>
            </a:br>
            <a:r>
              <a:rPr lang="it-IT" i="1" dirty="0"/>
              <a:t>di spada Giacomo, fratello di Giovanni. </a:t>
            </a:r>
          </a:p>
          <a:p>
            <a:pPr marL="0" indent="0">
              <a:lnSpc>
                <a:spcPts val="3073"/>
              </a:lnSpc>
              <a:buNone/>
              <a:tabLst>
                <a:tab pos="6283325" algn="r"/>
              </a:tabLst>
            </a:pPr>
            <a:r>
              <a:rPr lang="it-IT" i="1" dirty="0"/>
              <a:t>Vedendo che questo era gradito ai Giudei, </a:t>
            </a:r>
            <a:br>
              <a:rPr lang="it-IT" i="1" dirty="0"/>
            </a:br>
            <a:r>
              <a:rPr lang="it-IT" i="1" dirty="0"/>
              <a:t>decise di arrestare anche Pietro. </a:t>
            </a:r>
          </a:p>
          <a:p>
            <a:pPr marL="0" indent="0">
              <a:lnSpc>
                <a:spcPts val="3073"/>
              </a:lnSpc>
              <a:buNone/>
              <a:tabLst>
                <a:tab pos="6283325" algn="r"/>
              </a:tabLst>
            </a:pPr>
            <a:r>
              <a:rPr lang="it-IT" i="1" dirty="0"/>
              <a:t>Erano quelli i giorni degli Azzimi. </a:t>
            </a:r>
          </a:p>
          <a:p>
            <a:pPr marL="0" indent="0">
              <a:lnSpc>
                <a:spcPts val="3073"/>
              </a:lnSpc>
              <a:buNone/>
              <a:tabLst>
                <a:tab pos="6283325" algn="r"/>
              </a:tabLst>
            </a:pPr>
            <a:r>
              <a:rPr lang="it-IT" i="1" dirty="0"/>
              <a:t>Fattolo catturare, lo gettò in prigione, consegnandolo in custodia a quattro picchetti </a:t>
            </a:r>
            <a:br>
              <a:rPr lang="it-IT" i="1" dirty="0"/>
            </a:br>
            <a:r>
              <a:rPr lang="it-IT" i="1" dirty="0"/>
              <a:t>di quattro soldati ciascuno, col proposito di farlo comparire davanti al popolo dopo la Pasqua.</a:t>
            </a:r>
          </a:p>
          <a:p>
            <a:endParaRPr lang="it-IT" dirty="0"/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1A0C188F-65FD-8F4B-1FDE-B667A61459B0}"/>
              </a:ext>
            </a:extLst>
          </p:cNvPr>
          <p:cNvSpPr txBox="1">
            <a:spLocks/>
          </p:cNvSpPr>
          <p:nvPr/>
        </p:nvSpPr>
        <p:spPr>
          <a:xfrm>
            <a:off x="543959" y="446748"/>
            <a:ext cx="11151705" cy="4330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solidFill>
                  <a:schemeClr val="bg2">
                    <a:lumMod val="50000"/>
                  </a:schemeClr>
                </a:solidFill>
              </a:rPr>
              <a:t>Terza meditazione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ADAD7B8-33E1-B9EB-7CD9-C7C40D5E1371}"/>
              </a:ext>
            </a:extLst>
          </p:cNvPr>
          <p:cNvSpPr/>
          <p:nvPr/>
        </p:nvSpPr>
        <p:spPr>
          <a:xfrm>
            <a:off x="8304400" y="1649783"/>
            <a:ext cx="3935225" cy="504321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085 w 10000"/>
              <a:gd name="connsiteY1" fmla="*/ 4673 h 10000"/>
              <a:gd name="connsiteX2" fmla="*/ 2000 w 10000"/>
              <a:gd name="connsiteY2" fmla="*/ 0 h 10000"/>
              <a:gd name="connsiteX3" fmla="*/ 10000 w 10000"/>
              <a:gd name="connsiteY3" fmla="*/ 0 h 10000"/>
              <a:gd name="connsiteX4" fmla="*/ 8000 w 10000"/>
              <a:gd name="connsiteY4" fmla="*/ 10000 h 10000"/>
              <a:gd name="connsiteX5" fmla="*/ 0 w 10000"/>
              <a:gd name="connsiteY5" fmla="*/ 10000 h 10000"/>
              <a:gd name="connsiteX0" fmla="*/ 0 w 10000"/>
              <a:gd name="connsiteY0" fmla="*/ 10000 h 10000"/>
              <a:gd name="connsiteX1" fmla="*/ 2428 w 10000"/>
              <a:gd name="connsiteY1" fmla="*/ 5006 h 10000"/>
              <a:gd name="connsiteX2" fmla="*/ 2000 w 10000"/>
              <a:gd name="connsiteY2" fmla="*/ 0 h 10000"/>
              <a:gd name="connsiteX3" fmla="*/ 10000 w 10000"/>
              <a:gd name="connsiteY3" fmla="*/ 0 h 10000"/>
              <a:gd name="connsiteX4" fmla="*/ 8000 w 10000"/>
              <a:gd name="connsiteY4" fmla="*/ 10000 h 10000"/>
              <a:gd name="connsiteX5" fmla="*/ 0 w 10000"/>
              <a:gd name="connsiteY5" fmla="*/ 10000 h 10000"/>
              <a:gd name="connsiteX0" fmla="*/ 0 w 10000"/>
              <a:gd name="connsiteY0" fmla="*/ 10000 h 10000"/>
              <a:gd name="connsiteX1" fmla="*/ 2428 w 10000"/>
              <a:gd name="connsiteY1" fmla="*/ 5006 h 10000"/>
              <a:gd name="connsiteX2" fmla="*/ 2000 w 10000"/>
              <a:gd name="connsiteY2" fmla="*/ 0 h 10000"/>
              <a:gd name="connsiteX3" fmla="*/ 10000 w 10000"/>
              <a:gd name="connsiteY3" fmla="*/ 0 h 10000"/>
              <a:gd name="connsiteX4" fmla="*/ 8000 w 10000"/>
              <a:gd name="connsiteY4" fmla="*/ 10000 h 10000"/>
              <a:gd name="connsiteX5" fmla="*/ 0 w 10000"/>
              <a:gd name="connsiteY5" fmla="*/ 10000 h 10000"/>
              <a:gd name="connsiteX0" fmla="*/ 0 w 10000"/>
              <a:gd name="connsiteY0" fmla="*/ 10000 h 10000"/>
              <a:gd name="connsiteX1" fmla="*/ 2428 w 10000"/>
              <a:gd name="connsiteY1" fmla="*/ 5006 h 10000"/>
              <a:gd name="connsiteX2" fmla="*/ 2000 w 10000"/>
              <a:gd name="connsiteY2" fmla="*/ 0 h 10000"/>
              <a:gd name="connsiteX3" fmla="*/ 10000 w 10000"/>
              <a:gd name="connsiteY3" fmla="*/ 0 h 10000"/>
              <a:gd name="connsiteX4" fmla="*/ 8000 w 10000"/>
              <a:gd name="connsiteY4" fmla="*/ 10000 h 10000"/>
              <a:gd name="connsiteX5" fmla="*/ 0 w 10000"/>
              <a:gd name="connsiteY5" fmla="*/ 10000 h 10000"/>
              <a:gd name="connsiteX0" fmla="*/ 0 w 10000"/>
              <a:gd name="connsiteY0" fmla="*/ 10000 h 10000"/>
              <a:gd name="connsiteX1" fmla="*/ 2428 w 10000"/>
              <a:gd name="connsiteY1" fmla="*/ 5006 h 10000"/>
              <a:gd name="connsiteX2" fmla="*/ 2000 w 10000"/>
              <a:gd name="connsiteY2" fmla="*/ 0 h 10000"/>
              <a:gd name="connsiteX3" fmla="*/ 10000 w 10000"/>
              <a:gd name="connsiteY3" fmla="*/ 0 h 10000"/>
              <a:gd name="connsiteX4" fmla="*/ 9017 w 10000"/>
              <a:gd name="connsiteY4" fmla="*/ 4864 h 10000"/>
              <a:gd name="connsiteX5" fmla="*/ 8000 w 10000"/>
              <a:gd name="connsiteY5" fmla="*/ 10000 h 10000"/>
              <a:gd name="connsiteX6" fmla="*/ 0 w 10000"/>
              <a:gd name="connsiteY6" fmla="*/ 10000 h 10000"/>
              <a:gd name="connsiteX0" fmla="*/ 0 w 9017"/>
              <a:gd name="connsiteY0" fmla="*/ 10000 h 10000"/>
              <a:gd name="connsiteX1" fmla="*/ 2428 w 9017"/>
              <a:gd name="connsiteY1" fmla="*/ 5006 h 10000"/>
              <a:gd name="connsiteX2" fmla="*/ 2000 w 9017"/>
              <a:gd name="connsiteY2" fmla="*/ 0 h 10000"/>
              <a:gd name="connsiteX3" fmla="*/ 7132 w 9017"/>
              <a:gd name="connsiteY3" fmla="*/ 48 h 10000"/>
              <a:gd name="connsiteX4" fmla="*/ 9017 w 9017"/>
              <a:gd name="connsiteY4" fmla="*/ 4864 h 10000"/>
              <a:gd name="connsiteX5" fmla="*/ 8000 w 9017"/>
              <a:gd name="connsiteY5" fmla="*/ 10000 h 10000"/>
              <a:gd name="connsiteX6" fmla="*/ 0 w 9017"/>
              <a:gd name="connsiteY6" fmla="*/ 10000 h 10000"/>
              <a:gd name="connsiteX0" fmla="*/ 0 w 10000"/>
              <a:gd name="connsiteY0" fmla="*/ 10000 h 10000"/>
              <a:gd name="connsiteX1" fmla="*/ 2693 w 10000"/>
              <a:gd name="connsiteY1" fmla="*/ 5006 h 10000"/>
              <a:gd name="connsiteX2" fmla="*/ 2218 w 10000"/>
              <a:gd name="connsiteY2" fmla="*/ 0 h 10000"/>
              <a:gd name="connsiteX3" fmla="*/ 7910 w 10000"/>
              <a:gd name="connsiteY3" fmla="*/ 48 h 10000"/>
              <a:gd name="connsiteX4" fmla="*/ 10000 w 10000"/>
              <a:gd name="connsiteY4" fmla="*/ 4864 h 10000"/>
              <a:gd name="connsiteX5" fmla="*/ 8872 w 10000"/>
              <a:gd name="connsiteY5" fmla="*/ 10000 h 10000"/>
              <a:gd name="connsiteX6" fmla="*/ 0 w 10000"/>
              <a:gd name="connsiteY6" fmla="*/ 10000 h 10000"/>
              <a:gd name="connsiteX0" fmla="*/ 0 w 10162"/>
              <a:gd name="connsiteY0" fmla="*/ 10000 h 10000"/>
              <a:gd name="connsiteX1" fmla="*/ 2693 w 10162"/>
              <a:gd name="connsiteY1" fmla="*/ 5006 h 10000"/>
              <a:gd name="connsiteX2" fmla="*/ 2218 w 10162"/>
              <a:gd name="connsiteY2" fmla="*/ 0 h 10000"/>
              <a:gd name="connsiteX3" fmla="*/ 7910 w 10162"/>
              <a:gd name="connsiteY3" fmla="*/ 48 h 10000"/>
              <a:gd name="connsiteX4" fmla="*/ 10000 w 10162"/>
              <a:gd name="connsiteY4" fmla="*/ 4864 h 10000"/>
              <a:gd name="connsiteX5" fmla="*/ 8872 w 10162"/>
              <a:gd name="connsiteY5" fmla="*/ 10000 h 10000"/>
              <a:gd name="connsiteX6" fmla="*/ 0 w 10162"/>
              <a:gd name="connsiteY6" fmla="*/ 10000 h 10000"/>
              <a:gd name="connsiteX0" fmla="*/ 0 w 10069"/>
              <a:gd name="connsiteY0" fmla="*/ 10000 h 10000"/>
              <a:gd name="connsiteX1" fmla="*/ 2693 w 10069"/>
              <a:gd name="connsiteY1" fmla="*/ 5006 h 10000"/>
              <a:gd name="connsiteX2" fmla="*/ 2218 w 10069"/>
              <a:gd name="connsiteY2" fmla="*/ 0 h 10000"/>
              <a:gd name="connsiteX3" fmla="*/ 7910 w 10069"/>
              <a:gd name="connsiteY3" fmla="*/ 48 h 10000"/>
              <a:gd name="connsiteX4" fmla="*/ 10000 w 10069"/>
              <a:gd name="connsiteY4" fmla="*/ 4864 h 10000"/>
              <a:gd name="connsiteX5" fmla="*/ 7812 w 10069"/>
              <a:gd name="connsiteY5" fmla="*/ 10000 h 10000"/>
              <a:gd name="connsiteX6" fmla="*/ 0 w 10069"/>
              <a:gd name="connsiteY6" fmla="*/ 10000 h 10000"/>
              <a:gd name="connsiteX0" fmla="*/ 0 w 10088"/>
              <a:gd name="connsiteY0" fmla="*/ 10000 h 10000"/>
              <a:gd name="connsiteX1" fmla="*/ 2693 w 10088"/>
              <a:gd name="connsiteY1" fmla="*/ 5006 h 10000"/>
              <a:gd name="connsiteX2" fmla="*/ 2218 w 10088"/>
              <a:gd name="connsiteY2" fmla="*/ 0 h 10000"/>
              <a:gd name="connsiteX3" fmla="*/ 7910 w 10088"/>
              <a:gd name="connsiteY3" fmla="*/ 48 h 10000"/>
              <a:gd name="connsiteX4" fmla="*/ 10000 w 10088"/>
              <a:gd name="connsiteY4" fmla="*/ 4864 h 10000"/>
              <a:gd name="connsiteX5" fmla="*/ 7812 w 10088"/>
              <a:gd name="connsiteY5" fmla="*/ 10000 h 10000"/>
              <a:gd name="connsiteX6" fmla="*/ 0 w 10088"/>
              <a:gd name="connsiteY6" fmla="*/ 10000 h 10000"/>
              <a:gd name="connsiteX0" fmla="*/ 0 w 9618"/>
              <a:gd name="connsiteY0" fmla="*/ 10000 h 10000"/>
              <a:gd name="connsiteX1" fmla="*/ 2693 w 9618"/>
              <a:gd name="connsiteY1" fmla="*/ 5006 h 10000"/>
              <a:gd name="connsiteX2" fmla="*/ 2218 w 9618"/>
              <a:gd name="connsiteY2" fmla="*/ 0 h 10000"/>
              <a:gd name="connsiteX3" fmla="*/ 7910 w 9618"/>
              <a:gd name="connsiteY3" fmla="*/ 48 h 10000"/>
              <a:gd name="connsiteX4" fmla="*/ 9484 w 9618"/>
              <a:gd name="connsiteY4" fmla="*/ 4816 h 10000"/>
              <a:gd name="connsiteX5" fmla="*/ 7812 w 9618"/>
              <a:gd name="connsiteY5" fmla="*/ 10000 h 10000"/>
              <a:gd name="connsiteX6" fmla="*/ 0 w 9618"/>
              <a:gd name="connsiteY6" fmla="*/ 10000 h 10000"/>
              <a:gd name="connsiteX0" fmla="*/ 0 w 10000"/>
              <a:gd name="connsiteY0" fmla="*/ 9952 h 9952"/>
              <a:gd name="connsiteX1" fmla="*/ 2800 w 10000"/>
              <a:gd name="connsiteY1" fmla="*/ 4958 h 9952"/>
              <a:gd name="connsiteX2" fmla="*/ 2485 w 10000"/>
              <a:gd name="connsiteY2" fmla="*/ 1039 h 9952"/>
              <a:gd name="connsiteX3" fmla="*/ 8224 w 10000"/>
              <a:gd name="connsiteY3" fmla="*/ 0 h 9952"/>
              <a:gd name="connsiteX4" fmla="*/ 9861 w 10000"/>
              <a:gd name="connsiteY4" fmla="*/ 4768 h 9952"/>
              <a:gd name="connsiteX5" fmla="*/ 8122 w 10000"/>
              <a:gd name="connsiteY5" fmla="*/ 9952 h 9952"/>
              <a:gd name="connsiteX6" fmla="*/ 0 w 10000"/>
              <a:gd name="connsiteY6" fmla="*/ 9952 h 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952">
                <a:moveTo>
                  <a:pt x="0" y="9952"/>
                </a:moveTo>
                <a:cubicBezTo>
                  <a:pt x="1857" y="8716"/>
                  <a:pt x="3356" y="7361"/>
                  <a:pt x="2800" y="4958"/>
                </a:cubicBezTo>
                <a:cubicBezTo>
                  <a:pt x="2635" y="3289"/>
                  <a:pt x="2650" y="2708"/>
                  <a:pt x="2485" y="1039"/>
                </a:cubicBezTo>
                <a:lnTo>
                  <a:pt x="8224" y="0"/>
                </a:lnTo>
                <a:lnTo>
                  <a:pt x="9861" y="4768"/>
                </a:lnTo>
                <a:cubicBezTo>
                  <a:pt x="10274" y="6694"/>
                  <a:pt x="9794" y="8502"/>
                  <a:pt x="8122" y="9952"/>
                </a:cubicBezTo>
                <a:lnTo>
                  <a:pt x="0" y="9952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8384" t="3" r="-55492" b="-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939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931</TotalTime>
  <Words>1650</Words>
  <Application>Microsoft Office PowerPoint</Application>
  <PresentationFormat>Personalizzato</PresentationFormat>
  <Paragraphs>113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27" baseType="lpstr">
      <vt:lpstr>Arial</vt:lpstr>
      <vt:lpstr>Arrus Blk OSF BT</vt:lpstr>
      <vt:lpstr>Calibri</vt:lpstr>
      <vt:lpstr>Franklin Gothic Demi</vt:lpstr>
      <vt:lpstr>Franklin Gothic Heavy</vt:lpstr>
      <vt:lpstr>Franklin Gothic Medium</vt:lpstr>
      <vt:lpstr>Wingdings</vt:lpstr>
      <vt:lpstr>Tema di Office</vt:lpstr>
      <vt:lpstr>1_Tema di Office</vt:lpstr>
      <vt:lpstr>PREGHIERA  DEL  ROSARIO</vt:lpstr>
      <vt:lpstr>ROSARIO PER I  CRISTIANI PERSEGUITATI</vt:lpstr>
      <vt:lpstr>Martirio di Giovanni Battista..</vt:lpstr>
      <vt:lpstr>Martirio di Giovanni Battista</vt:lpstr>
      <vt:lpstr>Presentazione standard di PowerPoint</vt:lpstr>
      <vt:lpstr>Lapidazione di Stefano</vt:lpstr>
      <vt:lpstr>Lapidazione di Stefano</vt:lpstr>
      <vt:lpstr>Presentazione standard di PowerPoint</vt:lpstr>
      <vt:lpstr>Arresto e liberazione di Pietro</vt:lpstr>
      <vt:lpstr>Arresto e liberazione di Pietro</vt:lpstr>
      <vt:lpstr>Arresto e liberazione di Pietro</vt:lpstr>
      <vt:lpstr>Presentazione standard di PowerPoint</vt:lpstr>
      <vt:lpstr>Beati voi … perseguitati…</vt:lpstr>
      <vt:lpstr>Beati voi … perseguitati…</vt:lpstr>
      <vt:lpstr>Presentazione standard di PowerPoint</vt:lpstr>
      <vt:lpstr>La gloria dei perseguitati per la fede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37</cp:revision>
  <dcterms:created xsi:type="dcterms:W3CDTF">2024-04-27T06:42:18Z</dcterms:created>
  <dcterms:modified xsi:type="dcterms:W3CDTF">2024-05-29T10:02:00Z</dcterms:modified>
</cp:coreProperties>
</file>